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2"/>
  </p:notesMasterIdLst>
  <p:handoutMasterIdLst>
    <p:handoutMasterId r:id="rId73"/>
  </p:handoutMasterIdLst>
  <p:sldIdLst>
    <p:sldId id="256" r:id="rId5"/>
    <p:sldId id="288" r:id="rId6"/>
    <p:sldId id="358" r:id="rId7"/>
    <p:sldId id="359" r:id="rId8"/>
    <p:sldId id="312" r:id="rId9"/>
    <p:sldId id="360" r:id="rId10"/>
    <p:sldId id="361" r:id="rId11"/>
    <p:sldId id="343" r:id="rId12"/>
    <p:sldId id="313" r:id="rId13"/>
    <p:sldId id="314" r:id="rId14"/>
    <p:sldId id="316" r:id="rId15"/>
    <p:sldId id="318" r:id="rId16"/>
    <p:sldId id="320" r:id="rId17"/>
    <p:sldId id="323" r:id="rId18"/>
    <p:sldId id="324" r:id="rId19"/>
    <p:sldId id="325" r:id="rId20"/>
    <p:sldId id="331" r:id="rId21"/>
    <p:sldId id="329" r:id="rId22"/>
    <p:sldId id="328" r:id="rId23"/>
    <p:sldId id="326" r:id="rId24"/>
    <p:sldId id="330" r:id="rId25"/>
    <p:sldId id="305" r:id="rId26"/>
    <p:sldId id="339" r:id="rId27"/>
    <p:sldId id="278" r:id="rId28"/>
    <p:sldId id="301" r:id="rId29"/>
    <p:sldId id="306" r:id="rId30"/>
    <p:sldId id="307" r:id="rId31"/>
    <p:sldId id="338" r:id="rId32"/>
    <p:sldId id="308" r:id="rId33"/>
    <p:sldId id="332" r:id="rId34"/>
    <p:sldId id="356" r:id="rId35"/>
    <p:sldId id="374" r:id="rId36"/>
    <p:sldId id="333" r:id="rId37"/>
    <p:sldId id="337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5" r:id="rId46"/>
    <p:sldId id="277" r:id="rId47"/>
    <p:sldId id="336" r:id="rId48"/>
    <p:sldId id="357" r:id="rId49"/>
    <p:sldId id="363" r:id="rId50"/>
    <p:sldId id="279" r:id="rId51"/>
    <p:sldId id="365" r:id="rId52"/>
    <p:sldId id="370" r:id="rId53"/>
    <p:sldId id="369" r:id="rId54"/>
    <p:sldId id="368" r:id="rId55"/>
    <p:sldId id="364" r:id="rId56"/>
    <p:sldId id="366" r:id="rId57"/>
    <p:sldId id="372" r:id="rId58"/>
    <p:sldId id="371" r:id="rId59"/>
    <p:sldId id="373" r:id="rId60"/>
    <p:sldId id="287" r:id="rId61"/>
    <p:sldId id="298" r:id="rId62"/>
    <p:sldId id="296" r:id="rId63"/>
    <p:sldId id="297" r:id="rId64"/>
    <p:sldId id="342" r:id="rId65"/>
    <p:sldId id="286" r:id="rId66"/>
    <p:sldId id="285" r:id="rId67"/>
    <p:sldId id="340" r:id="rId68"/>
    <p:sldId id="341" r:id="rId69"/>
    <p:sldId id="300" r:id="rId70"/>
    <p:sldId id="27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598" autoAdjust="0"/>
  </p:normalViewPr>
  <p:slideViewPr>
    <p:cSldViewPr snapToGrid="0">
      <p:cViewPr>
        <p:scale>
          <a:sx n="100" d="100"/>
          <a:sy n="100" d="100"/>
        </p:scale>
        <p:origin x="518" y="4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1:59.87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21 1649 176,'0'0'1211,"-4"-2"-1067,3 1-122,0 0-1,-1 0 1,1 0-1,0 0 1,0 0 0,0 0-1,0-1 1,0 1-1,0 0 1,0 0 0,0-1-1,1 1 1,-1-1-1,0 1 1,1-1 0,-1 1-1,1-1 1,0 1-1,-1-1 1,1 1 0,0-1-1,0 1 1,0-1 0,0 1-1,0-1 1,1 0-1,-1 1 1,0-1 0,1 1-1,-1-1 1,1 1-1,-1-1 1,1 1 0,1-3-1,7-5-8,1-1 0,0 1 1,0 1-1,1 0 0,13-7 0,68-36 48,-65 38-45,702-329 411,-491 235-298,590-218 80,-635 255-166,334-165 105,-134 54-122,-340 160-22,-24 11 3,0-2-1,46-26 1,-63 31-9,0 0 1,1 1-1,-1 1 1,1 0 0,21-5-1,70-9-11,-56 11 11,27-5 2,249-38 85,-263 50-56,-30 4-39,-15 7 10,-18-12-35,1 1 0,-1 0 1,0 0-1,0 0 0,0 0 0,0 0 1,0 0-1,0 1 0,0-1 1,0 1-1,0-1 0,0 1 0,0 0 1,-1 0-1,1 0 0,0 0 1,0 0-1,0 0 0,0 0 0,0 1 1,0-1-1,0 1 0,0 0 1,0 0-1,0-1 0,0 1 0,-3 3 1,-3 0-131,1 1 1,0 0 0,0 0 0,0 0-1,0 1 1,-5 7 0,-10 14-899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4.76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188 1498 24,'0'0'2243,"-11"0"-1968,1 1-240,0-2 0,0 0 1,1 0-1,-1 0 0,-11-4 0,17 4-27,0-1-1,1 1 1,-1-1-1,1 0 1,-1 0-1,1 0 1,0 0-1,-1-1 1,1 1-1,1-1 1,-1 0-1,0 0 1,1 0-1,-1 0 1,1 0-1,-2-5 1,-3-6-4,0 0 0,2-1 1,0 0-1,0-1 0,-4-30 1,0-82-6,7 85 8,-1-302 41,4 192-16,-1 121-28,2-1 0,1 0 0,1 1 0,2 0 0,1 0 0,2 0 0,1 1 0,1 0 0,2 1 0,1 1 0,34-55 0,-11 31-1,-18 28 4,-1-2 1,23-46-1,-41 72-9,1 0 0,0 0 0,-1 0 0,1 0-1,-1 0 1,1 0 0,-1 0 0,1 0 0,-1 0 0,0 0 0,1 0 0,-1 0 0,0 0-1,0-1 1,0 1 0,0 0 0,0 0 0,0 0 0,-1 0 0,1-1 0,0 1 0,0 0-1,-1 0 1,1 0 0,-1 0 0,1 0 0,-1 0 0,1 0 0,-1 0 0,0 0 0,1 0-1,-1 0 1,0 0 0,0 1 0,0-1 0,0 0 0,0 1 0,1-1 0,-1 0 0,0 1 0,-1-1-1,1 1 1,0-1 0,0 1 0,-1-1 0,-6 0-124,-1 0 0,1 0-1,0 1 1,0 0 0,-12 1 0,3 0-216,-5-1-296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8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77 130 88,'0'0'1750,"-10"-7"-1538,0 0-138,0 0 52,0 0-1,-12-5 1,7 6 952,52 3-1183,-11-1 66,536-58 24,4 47 196,-467 23-140,107 22 1,90 38 88,-209-47-94,-37-11-31,1-1 1,0-2-1,62-3 0,-111-4-62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7.80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0 124 232,'0'0'1128,"12"-6"-976,1 0-106,-4 1-2,1 0-1,0 1 0,1 0 1,-1 1-1,1 0 0,14-1 1,544-31 1245,7 32-630,-366 4-461,439 5 382,-138-11-22,-510 6-565,-1-1-1,1 0 1,1 0-1,-2 0 1,1 0-1,0 0 1,-1 0-1,1-1 0,0 1 1,0 0-1,-1-1 1,1 1-1,0 0 1,-1 0-1,1 0 0,0-1 1,0 0-1,-1 1 1,1-1-1,0 0 1,0 0-47,-1 0 0,0 1 0,0-1 1,1 1-1,-1-1 0,0 0 1,0 0-1,0 1 0,0-1 0,0 0 1,0 1-1,0-1 0,0 0 1,-1-1-1,1-4-295,4-5-455,-4-2-329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8.8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18 28 176,'0'0'1236,"-1"-5"-1077,-4-13-28,2 13 46,1 8 152,2 9-184,-6 261 200,6-204-272,3 165 145,17 25-18,2 50 50,-15 406 292,-8-459-190,1 55-23,0-311-326,0 0-1,0 0 1,0 0-1,0 0 0,1 0 1,-1 0-1,0 0 1,0 1-1,0-1 0,0 0 1,0 0-1,0 0 1,0 0-1,0 0 0,0 0 1,0 0-1,0 0 1,1 0-1,-1 0 0,0 0 1,0 0-1,0 0 1,1 0-1,-1 0 0,0 0 1,0 0-1,0 0 0,0 0 1,0 0-1,0 0 1,0-1-1,0 1 0,0 0 1,0 0-1,0 0 1,1 0-1,-1 0 0,0 0 1,0 0-1,0-1 1,0 1-1,0 0 0,0 0 1,0 0-1,0 0 1,1 0-1,-1-1 0,0 1 1,0 0-1,0 0 1,0 0-1,5-6-141,13-58-1620,-7 40 678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5.57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0 461 168,'0'0'891,"1"3"-700,3 9 13,-3-9 17,-1-3-171,1 0 0,0 0 0,-1 0-1,1 0 1,-1 0 0,1-1 0,0 1 0,-1 0 0,1 0 0,-1 0 0,1 0-1,0 0 1,-1 0 0,0-1 0,1 1 0,0-1 0,0 0 0,1-2-30,1-2 1,-1 1 0,0-1 0,0 1 0,-1-1 0,1 1 0,1-7 0,3-11 9,54-112 38,-2 3-33,-46 101-23,0 1 55,15-54 0,-24 78 50,-2 13-118,0 14-40,0 2 49,5 32 1,-1-17 23,-5-39-31,0 8 2,2 0 1,-1 0 0,1 0-1,3 9 1,-5-17-5,0 1 0,0-1 1,0 1-1,0-1 0,0 1 0,0-1 0,1 0 0,-1 0 1,1 0-1,-1 1 0,0-1 0,0 1 0,0-1 1,1 0-1,-1 0 0,1 1 0,-1-1 0,1 0 0,-1 0 1,0 1-1,0-1 0,1 0 0,-1 0 0,1 0 1,-1 0-1,0 0 0,0 0 0,1 0 0,-1 0 0,1 0 1,-1 0-1,1 0 0,-1 0 0,0-1 0,0 1 1,1 0-1,-1 0 0,1 0 0,-1-1 0,0 1 1,0 0-1,1-1 0,-1 1 0,1 0 0,-1-1 0,0 1 1,1 0-1,-1 0 0,0-1 0,15-17-37,67-134 20,-79 143 22,-1 4-33,0 14-26,5 94 94,0-9 57,-6-78-98,2 1 0,1 0-1,7 24 1,-10-36-84,1 0-1,0-1 1,0 1-1,0-1 1,1 1-1,-1-1 1,1 1-1,0-2 1,1 1-1,-1 0 1,0-1-1,1 1 1,-1-1-1,1 0 1,4 3-1,10 1-1000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00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169 0 800,'0'0'2615,"-9"0"-2456,4 1-140,1-2-13,0 1-1,-1 1 0,1-1 1,0 1-1,0-1 0,0 1 0,0 1 1,0-2-1,0 2 0,0 0 1,1 0-1,-8 4 0,-1 3-11,1 1 0,0 0 0,1 1 0,-10 14 0,16-21 2,0 2-1,1-2 1,1 2 0,-1-1-1,0 1 1,1-1-1,0 1 1,0 0-1,0 0 1,1 0-1,0-1 1,-1 2 0,2 7-1,-1-11-1,1 0 0,0 0 0,1 1 0,-1-1 0,0 1 0,1-1 0,0 0 0,0 0 0,1 5 0,-1-7-4,0 1 0,0-2 1,1 2-1,-1-1 0,0 1 0,0-1 1,1 0-1,-1 0 0,1 1 0,0-2 0,-1 1 1,1 0-1,0 0 0,-1-1 0,1 0 1,0 1-1,2 0 0,0 1 8,-1-2 1,2 1-1,-2 0 0,1-1 0,-1 1 1,2-1-1,-2 0 0,1 0 0,0-1 1,0 0-1,-1 0 0,1 1 1,-1-1-1,1-1 0,0 1 0,-1-1 1,1 1-1,-1-2 0,6-3 0,-2-2 25,-1 0-1,1-1 0,-1 0 0,-1 0 0,0-1 0,0 1 1,-1-1-1,0-1 0,0 1 0,3-18 0,-6 19 56,0 6 241,3 10-279,6 13-64,0 0 1,2 0 0,18 25-1,-12-21-28,-10-11-76,1-2 1,13 13-1,-20-21 50,1 0 0,0 0-1,1-1 1,-1 0 0,0 1 0,1-2-1,-1 1 1,0 0 0,1-1 0,0 0-1,0 1 1,6-1 0,16 1-750,-7-2-442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35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11 0 448,'0'0'2065,"0"17"-2023,-2 0-17,-1 92 122,3 27-5,-3-112-138,1-17-86,1-11-206,2 2 295,-1 1 0,0-2 0,1 1 0,0 0-1,0-1 1,-1 1 0,1 0 0,0 0 0,0 0 0,1 0 0,-1 1-1,0-2 1,1 2 0,-1-1 0,1 1 0,-1-1 0,1 1 0,0-1-1,2-1 1,5-2 57,-1-1 1,17-6-1,8-1 71,47-12 0,-9 3-600,-59 17-151,-5 0-510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67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28 205 184,'0'0'2622,"0"0"-2610,0 1 1,0-1-1,0 0 0,0 0 0,0 0 1,0 0-1,-1 0 0,1 0 1,0 0-1,0 0 0,0 0 0,0 0 1,0 0-1,-1 0 0,1 0 1,0 0-1,0 0 0,0 0 1,0 0-1,0 0 0,0 1 0,0-1 1,0 0-1,0 0 0,-1 0 1,1 0-1,0 0 0,0 0 0,0-1 1,0 1-1,-1 0 0,1 0 1,0 0-1,0 0 0,0 0 1,0 0-1,0 0 0,0 0 0,0 0 1,0 0-1,0 0 0,0 0 1,0 0-1,-1 0 0,1 0 0,0 0 1,0 0-1,0 0 0,0-1 1,0 1-1,0 0 0,0 0 1,0 0-1,0 0 0,0-1 0,-1 1 1,1 0-1,0 0 0,0 0 1,0-1-1,0 1 0,0 0 0,0 0 1,-3-10 13,-2-1 0,2 1 0,1 0 1,-1-1-1,1 0 0,0-1 0,1 2 1,0-21-1,1-16-149,0 45 95,0 0-1,1 1 1,-1-1-1,0 2 1,0-2-1,0 1 1,1 0-1,0-1 1,0 1-1,-1 0 1,0-1-1,1 2 1,0-2-1,0 1 1,0 0-1,0 0 1,-1 0-1,2 0 1,-2 0-1,2 0 1,-1 0-1,0 1 1,0-1-1,0 1 1,1-1-1,-2 0 1,2 1-1,1-1 1,4-1-286,0 1 0,0-1 0,14 0 1,-15 1 38,12 1-931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02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90 302 1208,'0'0'1625,"28"90"-1601,-22-73 16,0-3-40,-1-4-104,-5-28-1769</inkml:trace>
  <inkml:trace contextRef="#ctx0" brushRef="#br0" timeOffset="1">6 11 784,'0'0'3137,"-6"-10"-3145,17 12-592,12 10 272,5 3-224,0-2-161,-11-4-943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41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1176,'0'0'3210,"4"5"-3171,45 54-3,-23-30 52,25 26 44,14 17-44,-45-48-115,34 47 95,-47-61-145,-1 0-1,0 1 1,-1 0 0,0-1 0,5 19-1,-10-29 57,1 0 0,-1 1 1,0-1-1,0 0 0,0 0 0,0 1 0,0-1 0,0 1 0,0-1 0,0 1 0,0-1 0,0 1 0,0-1 0,0 0 0,0 0 1,0 1-1,0-1 0,0 1 0,0-1 0,0 0 0,0 1 0,0-1 0,0 0 0,-1 0 0,1 1 0,0-1 0,0 0 1,-1 1-1,1-1 0,0 1 0,-1-1 0,1 0 0,0 0 0,0 0 0,0 0 0,-1 0 0,1 1 0,-1-1 0,1 0 0,0 0 1,0 0-1,0 0 0,-1 1 0,-17-2-618,14 0 433,-13-2-1015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73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286 1 1072,'0'0'2993,"-128"109"-2921,82-64-16,7-1-32,5-7 0,12-7-24,11-8 0,5-8-96,6-6-368,11-8-1017,-5-8-55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09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284 2 80,'0'0'1504,"-11"-2"-558,9 3-930,-2-1-1,0 1 1,1-1 0,-1 1 0,1 1 0,-1-2 0,1 2-1,0-1 1,0 2 0,0-2 0,-1 2 0,2-1-1,-6 4 1,-4 6 11,-19 23 0,15-15-9,-3 4-14,1 1 1,1 0-1,1 2 0,1 0 0,1 0 0,1 1 0,2 1 0,0 0 0,-8 43 1,15-57-20,-2 30 1,6-40 10,-1 1-1,1-1 0,0 1 0,1 0 1,-1-1-1,1 1 0,0-1 1,3 10-1,-1-9 0,1 0 1,-1-1 0,1 2-1,0-2 1,0 0-1,1 0 1,0 0-1,-1 0 1,1-1 0,9 6-1,-5-3 1,1-1 0,0 0 1,0-1-1,1 0 0,13 4 0,-12-6 3,1 0 1,-1-1 0,1 0-1,0-1 1,0-1-1,23-2 1,-30 1 2,1 0 0,0-1 0,0 1 0,-1-2 0,2 1 0,-2 0-1,0-1 1,0-1 0,1 1 0,-2-1 0,1-1 0,0 1 0,8-10 0,-3 1 18,-1 0 0,0-1 0,-2 0 0,1 0 0,-1-2 0,-1 1 1,0-1-1,-1 0 0,-1 0 0,0 0 0,-1-1 0,-1 0 0,0 0 0,-2 0 0,2-19 0,-3 30 1,-1 2-1,0-2 0,0 1 0,0 0 1,0 1-1,-2-2 0,2 2 0,-1-1 0,0 0 1,0 1-1,-1 0 0,1-1 0,-1 1 1,-1 0-1,1 1 0,0-1 0,-6-5 1,3 4 10,-2-1 1,2 1 0,-1 0-1,-1 1 1,1-1 0,-1 1 0,0 1-1,0 0 1,-10-2 0,18 5-32,-11-3-513,17 10-585,-1-4 1016,15 12-942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4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8 2 608,'0'0'1394,"-1"-1"-1377,1 1 0,0 0 0,0 0 0,0 0 0,-1 0 1,1 0-1,0 0 0,-1 0 0,1 0 0,0 0 0,0 0 0,0 0 0,-1 0 1,1 0-1,0 0 0,-1 0 0,1 1 0,-1-1 0,1 0 0,0 0 1,0 0-1,0 0 0,0 1 0,0-1 0,-1 0 0,2 5-4,0 0 0,1 0 0,-1 0 0,0-1 0,2 1 0,-1 0-1,0-2 1,1 2 0,0-1 0,-1 0 0,6 6 0,6 10 28,-4-6-24,1 0-1,18 20 1,-16-21-1,20 28 0,-32-39-50,1 0 1,-1 1 0,1-2 0,0 1 0,-1 0-1,1-1 1,0 1 0,0 0 0,0-1 0,0 1-1,0-2 1,1 2 0,-1-1 0,0-1 0,0 1-1,0 0 1,0 0 0,1-1 0,-1 1 0,0-1-1,1 0 1,-1 0 0,1 0 0,-1 0 0,1 0-1,-1-1 1,0 1 0,3-2 0,11-4-929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85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0 368,'0'0'1843,"0"2"-1808,0 0-1,0-1 1,0 2-1,0-2 1,0 2-1,0-2 1,0 1 0,1 0-1,-1 0 1,2 3-1,4 8 25,-1 0-1,10 13 0,-2-1-26,-11-23-31,1 7 3,2-1 1,0 1-1,0-1 0,0 0 0,0 0 0,2-1 0,7 8 1,-14-15-6,1 1-1,0-1 1,-1 0 0,1 1 0,0-1 0,-1 0 0,0 0 0,1 1 0,0-1 0,0 0 0,-1 0-1,1 0 1,0 0 0,-1 0 0,1 0 0,-1-1 0,1 1 0,0 0 0,-1 0 0,1-1 0,0 1-1,-1 0 1,0-1 0,1 1 0,0-1 0,0 1 0,-1 0 0,0-1 0,1 1 0,-1-1 0,1 1-1,-1-1 1,0 1 0,1-2 0,12-20-57,-12 20 55,22-63 7,-17 44 21,13-26 0,-19 47-19,1 0 1,-1 0-1,1 0 0,0 0 0,-1 1 0,1-1 1,-1 1-1,1-1 0,-1 1 0,0-1 0,1 0 0,0 0 1,-1 1-1,1 0 0,-1-1 0,0 1 0,1 0 1,-1-1-1,0 0 0,1 1 0,-1 1 0,12 17-7,-9-14-10,0 1 1,-1-1-1,2 0 1,0 0-1,0 0 0,0-1 1,0 1-1,0-1 1,0 0-1,1 0 0,0-1 1,0 1-1,0-1 1,0 0-1,0-1 0,1 1 1,11 3-1,-11-5-79,1 1-1,-1-1 0,0 0 0,1 0 0,-1-1 1,1 0-1,-1 0 0,1 0 0,0-1 1,-1 0-1,1 0 0,-2-1 0,2 0 0,-1-1 1,11-4-1,12-15-892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26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0 112 160,'0'0'1050,"7"4"-941,-1-1-72,0-1-1,-1 1 1,1 0 0,1-2 0,-2 1-1,2-1 1,-2 1 0,11-1 0,-7-1 36,-5 0-29,0 0 0,-1 0 0,1 0 0,-1 0 0,7-2 0,-9 1-30,1 0 1,0 1-1,-1-2 0,1 1 1,-1 1-1,0-1 0,0-1 1,1 1-1,-1 0 0,0-1 1,0 1-1,0 0 0,0 0 1,0-1-1,0-2 0,3-4 35,-1 1-1,0 0 0,0-1 0,-1 0 1,0 1-1,-1-1 0,0 0 0,0 0 1,-1 0-1,1-1 0,-2-8 0,1 17-39,0 0 0,0-1-1,0 1 1,0-1 0,-1 1-1,1-1 1,0 1 0,-1 0-1,1-1 1,0 1 0,0-1-1,-1 1 1,1 0 0,-1-1-1,1 1 1,-1 0 0,1 0-1,0 0 1,-1 0 0,0-1-1,1 1 1,0 0 0,0 0 0,-1 0-1,0 0 1,1 0 0,-1 0-1,1 0 1,-2 0 0,-16-1 88,15 1-68,-1 0-18,0 0 0,0 0 0,0 1 0,0 0 0,0-1 0,0 1 0,0 0 0,1 0 0,-1 1 0,0-1 0,0 1 0,1 0 0,0 0 0,-1 0-1,1 1 1,0 0 0,0-1 0,0 1 0,0 0 0,0 0 0,1 0 0,-1 1 0,1-1 0,0 1 0,0-1 0,-2 8 0,-1 1-10,1 0 1,0 0-1,1 1 0,1-1 1,0 0-1,0 1 0,0 23 1,2-33-5,0 0 1,0-1-1,1 1 1,-1 1-1,0-1 1,1 0-1,0-1 1,0 1-1,-1 0 1,2 0-1,-1 0 1,0-1-1,0 1 1,1-1-1,0 1 1,-1-1-1,1 0 1,0 1-1,0-1 1,0-1-1,0 2 1,0-2-1,1 1 0,-1-1 1,1 1-1,-1-1 1,1 0-1,-1 1 1,5 0-1,5 1-51,1 0-1,-1-1 1,1-1-1,-1 0 1,15-1 0,-18 0-26,0-1-22,-1 0-1,-1-1 0,1 1 0,0-2 0,-1 1 1,1-1-1,-1 0 0,0-1 0,1 0 1,-1 0-1,0 0 0,9-9 0,-3 3-218,23-17-957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5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1 107 776,'0'0'1183,"11"15"-1023,32 49-11,-37-54-116,-4-9-21,-2 0 1,1 0-1,0-1 0,-1 2 0,1-1 0,0-1 1,0 1-1,-1 1 0,0-1 0,1 0 1,0 0-1,-1 0 0,0 0 0,0 1 0,0-2 1,1 6 555,1-14-159,11-86-225,9-2-185,-22 94-11,0 1 1,0 0 0,1 0-1,-1 0 1,1 0-1,0 0 1,-1 0-1,1 0 1,0 0 0,-1 0-1,1 0 1,0 0-1,0 1 1,1-2 0,-2 1-25,1 1 1,-1 0 0,1 0 0,-1 0 0,1-1-1,-1 1 1,0 0 0,1 0 0,0-1-1,-1 1 1,0 0 0,1 0 0,-1 0 0,1 0-1,0 0 1,-1 0 0,0 0 0,1 0 0,0 0-1,-1 0 1,0 0 0,1 1 0,-1-1 0,1 0-1,0 0 1,-1 1 0,0-1 0,1 0 0,-1 0-1,1 0 1,-1 1 0,0-1 0,1 2-1,6 12-660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0.01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148 35 616,'0'0'1737,"0"-6"-1548,0-18 40,0 26-229,1-1-1,-1 1 1,0-1 0,1 0-1,-1 1 1,1-1 0,-1 1-1,0-1 1,1 0-1,0 1 1,-1-1 0,1 0-1,0 0 1,0 0-1,0 0 1,0 1 0,0-1-1,0-1 1,0 1-1,0 0 1,0 0 0,0-1-1,1 1 1,-2 0-1,2 0 1,-1-1 0,1 0-1,-2 1 1,4 0 0,3 1 0,0-1 0,0 0 1,0 0-1,10-1 1,-15 0 4,0-1 0,0 0 1,0 0-1,0 1 0,0-2 0,0 1 1,-1 0-1,1 0 0,0-1 1,-1 1-1,1-1 0,-1 1 0,0-1 1,1 1-1,-1-2 0,1 2 0,1-5 1,7-7 68,-5 11-79,-3 2 1,0 1 0,0 0 0,-1-1 0,2 0 0,-1 1 0,-1 0 0,1 0 0,0 0 0,0 0 0,-1 0 0,2 0 0,-2 1 0,0-1 0,1 1 0,-1-1 0,1 1 0,-1 0 0,1-1 0,-2 1 0,3 3 0,1 2 75,0 1 0,0-1 0,4 17 0,-5-9 15,0 0 1,-2-1-1,1 0 0,-2 1 1,0 24-1,-1-8 20,0-18-51,0 0-1,-1 0 1,0 0-1,-1-1 1,0 0-1,-1 1 1,-1-1-1,1 1 1,-2-2 0,1 1-1,-1-2 1,-1 1-1,-12 16 1,0-4 61,-1-1 1,0 0 0,-2-2-1,-39 30 1,50-42-72,-1-1 0,-22 10 0,29-14-58,0-1 0,0-1-1,0 1 1,0 0-1,0-2 1,0 1 0,-1 0-1,1-1 1,-9-1-1,14 1 2,-1 0 0,1 0 0,0 0 0,0 0-1,0 0 1,-1 0 0,1 0 0,0 0-1,0 0 1,0 0 0,0 0 0,0-1 0,0 1-1,0 0 1,0 0 0,0 0 0,0 0-1,0 0 1,0 0 0,0 0 0,-1 0 0,1 0-1,0 0 1,0 0 0,0-1 0,0 1-1,0 0 1,0 0 0,0 0 0,0 0 0,0-1-1,0 1 1,0 0 0,0 0 0,0 0 0,0-1-1,0 1 1,0 0 0,0 0 0,0 0-1,0-1 1,0 1 0,0-17-1052,0-10-613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7.33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382 1203 224,'0'0'1462,"-2"0"-1201,-167 9 851,46-6-612,85-3-406,37 0-93,0 0 1,0 0-1,0 0 1,0-1-1,1 1 1,-1-1 0,0 1-1,1-1 1,-1 1-1,0 0 1,0 0-1,1-1 1,-1 0-1,0 0 1,1 1-1,0 0 1,-1-1-1,0 0 1,1 0-1,-1 0 1,1 1 0,0-1-1,-1 0 1,1 0-1,-1 1 1,1-1-1,0 0 1,0 0-1,0 1 1,0-2-1,0 1 1,0 0-1,0 1 1,0-1-1,0 0 1,0 0 0,0 0-1,0-2 1,1-4 12,0-2 1,0 1-1,3-9 1,-2 11-21,9-52 23,-2-2 0,3-81 0,-10-123-18,-3 155 4,-1 56 11,-3 0 0,-3 0 0,-15-64 0,-5-30 158,27 143-161,1 1 6,-1 1 1,1 0 0,0-1 0,-1 0-1,0 1 1,1 0 0,-3-4-1,2 3 35,1 2-65,62-2-74,109-22 83,16-1-88,-185 25 74,1 1-1,-1 0 0,1 1 1,-1-1-1,1 0 1,-1 1-1,4 0 0,-5 0-3,0-1 0,-1 1 0,1-1 0,0 0 0,-1 0 0,1 1 0,0 0 0,0-1 0,-1 1-1,1-1 1,-1 1 0,1 0 0,-1 0 0,1 0 0,-1-1 0,2 3 0,-2 1-73,1-1 0,-1 0 0,1 1 0,-1 0 0,0 0 0,0 0 0,0 0 1,-1 0-1,0-1 0,-1 6 0,-9 33-919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8.08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239 22 456,'0'0'1820,"-2"-4"-1591,0 2-212,0 1 0,0-1 0,0 1 0,0-1 0,0 1 1,0-1-1,0 1 0,-1 0 0,0 0 0,1 0 0,0 1 1,-1-1-1,1 1 0,-1-1 0,1 1 0,0 0 1,-1 0-1,1 0 0,-1 0 0,1 0 0,-1 1 0,1 0 1,0-1-1,-3 2 0,-4 2-14,0 0 1,0 1-1,1 0 0,0 2 0,0-1 1,1 0-1,-10 11 0,4-6-2,1 1-3,1 0 0,0 0 0,-12 19 0,19-26 0,0 1 1,1-1 0,0 1-1,0 0 1,0 0 0,1 0-1,0 0 1,0 0 0,0 1-1,1-1 1,-1 12 0,2-10-4,-1-2 1,1 0-1,1 0 0,-1 0 0,0-1 0,1 1 0,3 8 0,-4-12 5,1-1 0,0 1-1,0-1 1,-1 1 0,2 0 0,-2-2-1,2 2 1,-1-1 0,0 0-1,0 1 1,1-2 0,-1 2 0,1-1-1,-1 0 1,1-1 0,-1 1 0,0 0-1,2 0 1,-2-1 0,1 0-1,-1 1 1,1-1 0,0 0 0,1 1-1,1-1 5,1 0 0,-1 0 0,0 0 0,0-1 0,0 0 0,0 1 0,0-1 0,0 0 0,0 0 0,-1-1 0,1 0 0,0 0 0,0 0 0,0 0 0,-2-1 1,2 1-1,0-1 0,2-3 0,5-7 7,0 0 0,-1 0 0,12-19 0,-15 22-6,1-3 11,-1 0 1,0-1 0,-1 0-1,0 0 1,7-25 0,-11 24 637,-2 23-572,-2 18-77,-4 35-1,0-12 67,-6 61 62,-10 170-39,22-141-89,0-137-15,0 0-1,0 1 1,0-1 0,0 0 0,0 1 0,0-1 0,1 0-1,0 0 1,-1 1 0,1-1 0,0 0 0,0 0-1,0 0 1,0 1 0,0-2 0,0 1 0,0 0-1,2 1 1,-1-1-37,1-1 0,-1 1 0,0-1 0,1 0 0,-1 1 0,1-2 0,-1 1 0,1 0 0,-1 0-1,1-1 1,0 0 0,-1 0 0,1 0 0,-1 0 0,4 0 0,-2 0-52,1 0 0,-2-1 0,2 0 1,-2 0-1,1 1 0,0-2 0,0 0 0,-1 1 0,1-1 0,0 1 0,0-1 0,-1-1 1,4-2-1,9-14-1679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9.76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1 221 72,'0'0'1720,"20"-14"-1632,-6-3-48,-7-5-24,13-2-16,-7-2-32,8-19-80,-1 6-200,-6 5-432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5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227 39 136,'0'0'1712,"-4"-4"-1536,2 2-161,-1 0-1,1 0 0,-1 0 1,1 0-1,-1 1 0,0-1 1,1 2-1,-1-2 0,0 1 0,0 1 1,0-1-1,0 0 0,0 1 1,0-1-1,0 1 0,0 0 1,0 0-1,0 1 0,0-1 1,0 1-1,-3 0 0,-2 2 3,0 0 1,1 0-1,-1 0 0,1 1 0,0 0 0,1 0 0,-1 1 1,0 0-1,1 1 0,0-1 0,-9 12 0,8-8-11,0 0 0,0 0 0,1 1 0,1-1 0,-1 2 0,2-1 0,-1 1 0,-4 15 0,6-15-5,1 0-1,1 0 1,-1-1 0,1 1-1,1 0 1,-1 1 0,2-2-1,-1 1 1,5 22-1,-4-30 1,1 1-1,-2 0 1,2 0 0,-1 0-1,1 0 1,0 0-1,0-1 1,0 1-1,0-1 1,0 0-1,0 1 1,1-1 0,0-1-1,0 1 1,0-1-1,0 2 1,0-2-1,0-1 1,1 2-1,-1-1 1,1 0-1,-1-1 1,1 1 0,0-2-1,-1 2 1,1-1-1,-1-1 1,2 0-1,3 1 1,-5 0 2,2-1 0,-2 1 0,1-1 0,0 0 0,0-1 0,0 1 0,-1-1 0,1 0 0,0 0 0,0 0 0,-1 0 0,1-1 0,0 1 0,-2-2 0,2 2 0,0-2 0,-1 1 0,-1 0 0,2-1 1,-1 0-1,3-3 0,4-8 5,0 0 0,0 0 0,-2 0 0,1-2 0,-1 1 1,-2-1-1,1 0 0,-2-1 0,1 0 0,-2 0 1,0 0-1,-1 0 0,-1 0 0,1-28 0,-3 25 21,0-23 104,0 41-103,0 1 0,0-1-1,0 0 1,0 0 0,0 1 0,-1-1 0,0 0 0,1 0 0,-1 1 0,0-1 0,0 1 0,1-1-1,-1 0 1,0 2 0,0-2 0,-1 1 0,2-1 0,-3 0 0,2 1 80,1 5-84,-1 55-104,9 189 220,5-34-262,-7-87-746,-5-81 78,-1-12-611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98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18 704,'0'0'1388,"24"-2"-1204,74-8-30,-67 7-71,-29 2-65,1 1 0,-1-1-1,1 1 1,-1 0 0,1 0 0,-1 0-1,1 0 1,-1 1 0,0 0 0,5 0 0,-6 0-14,-1 0 0,2-1 0,-1 0 0,-1 1 0,1 0 0,0 0 0,-1-1 0,1 1 0,0 0 0,0 0 0,-1 0 0,0 0 0,1 0 0,0 0 0,-1-1 0,0 2 1,0-1-1,0 0 0,1 2 0,5 26 55,-3-11-10,0 6-11,0 0 0,-1-1 0,-1 1 0,-2 36 0,-1-6-24,2-42-10,-1 30 3,1-40-3,-1 0 1,0 0-1,1 0 0,0 0 1,-1-1-1,0 2 1,0-2-1,0 2 0,0-2 1,1 1-1,-2-1 0,1 1 1,0-1-1,0 1 1,-1-1-1,-3 4 239,5-30-39,0 25-204,0-1 0,1 0 1,0 0-1,-1 0 0,0 1 0,1-1 0,0 0 0,-1 0 0,0 1 0,1-1 1,0 0-1,0 0 0,-1 1 0,1 0 0,0-1 0,0 0 0,0 1 1,0-1-1,0 0 0,23-9-7,-15 6 0,-3 1-58,1 0-1,0 0 1,-1 1-1,1 0 0,0 1 1,0 0-1,0 0 1,0 1-1,9 0 0,-11 1-551,-4 7-345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5.66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42 462 304,'0'0'1734,"0"-13"208,0 11-1942,1 0 0,-1-1 1,1 0-1,-1 1 1,1 0-1,0-1 0,0 0 1,0 1-1,0 0 1,0-1-1,1 2 0,0-4 1,24-26-15,-14 17 1,91-99 13,-101 111 8,-1 1 0,0-1 0,0 1 0,-1-1 0,1 1 0,0-1 0,0 0 0,-1 0 0,1 1 0,0-2 0,-1 2 0,0-1 0,0 0 0,0 0 0,0-2 0,0-35 36,-2 21-44,2 11 2,0 7-1,0 0 0,0-1 0,0 1 0,0-1 0,0 1 0,0 0 0,0 0 0,0 0 0,0-1-1,0 1 1,0-1 0,0 1 0,0 0 0,1-1 0,-1 1 0,0 0 0,0-1 0,1 1 0,-1 0-1,0 0 1,0 0 0,0 0 0,0 0 0,5-2 841,-12-9-393,-67-32-325,54 33-83,0-1 0,0 0 0,-21-19 0,39 27-34,-1 2-1,1-2 1,0 1 0,-1 0-1,1-1 1,0 1-1,1 0 1,-1-1-1,0 0 1,1 0 0,-1 0-1,1 1 1,-2-5-1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7.3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0 557 48,'9'0'3055,"-5"-2"-3047,1 1 0,0-1 0,-1 0 0,1-1-1,0 1 1,-1-1 0,0 0 0,0 0 0,0 0-1,6-6 1,4-3 52,119-89 213,-20 7-158,-111 92-45,0 0-1,0 0 1,0 0 0,1 0-1,-2-1 1,1 0 0,0 1 0,-1 0-1,3-5 1,-4 6-40,0 0-1,0 0 1,1 0 0,-1 0-1,1-1 1,-1 2 0,0-2-1,0 1 1,0 1 0,0-2-1,0 1 1,0 0-1,0 0 1,0-1 0,0 2-1,-1-2 1,1 1 0,0 1-1,-1-2 1,1 1-1,0 0 1,-1 0 0,0 0-1,1 0 1,-1 1 0,1-1-1,-1-1 1,0 2 0,1-1-1,-1 0 1,-1-1-1,-42-36-6,-17-16-7,-56-33-7,105 77 64,-1 0 0,2 0 0,0-2 0,-12-16 0,18 22 72,7 18-2068,-1-11 1856,0 0 0,0 0 0,-1-1-1,1 1 1,0 0 0,2 1 0,2 2-307,4 12-891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38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13 482 80,'0'0'1042,"-2"0"-884,2 0-111,-1-1 1,0 1-1,1 0 0,0 0 0,-1-1 0,0 1 0,1 0 0,-1-1 0,1 1 1,0 0-1,-1 0 0,0 0 0,1-1 0,0 1 0,0-1 0,-1 0 0,1 1 1,-1 0-1,1 0 0,-1-1 0,1 0 0,0 1 0,0-1 0,0 1 0,0-1 1,0 1-1,-1-1 0,1 0 0,0 0 0,0 1 0,0 0 0,0-1 1,0 0-1,0 1 0,0-2 0,4-30-102,3 4 62,1-1 0,22-52 0,-5 19-5,-6 7 4,18-49 28,-37 104-19,1 1 1,0-1 0,-1 1-1,1-1 1,-1 1-1,1-1 1,0 0 0,-1 1-1,0 0 1,0 0 0,1-1-1,-1 0 1,1 1 0,-1 0-1,0 0 1,0 0-1,1 0 1,8 21-53,19 50 100,12 29 34,-40-101-99,0 1 1,0-1 0,0 1 0,1 0-1,-1-1 1,0 0 0,0 1 0,1-1-1,-1 1 1,0-1 0,1 1-1,-1-1 1,0 1 0,0-1 0,1 0-1,-1 0 1,1 1 0,-1-1-1,1 0 1,-1 1 0,0-1 0,1 0-1,-1 1 1,1-1 0,-1 0 0,0 0-1,1 0 1,0 0 0,-1 0-1,1 0 1,-1 0 0,0 0 0,1 0-1,0 0 1,-1 0 0,0 0 0,1 0-1,-1 0 1,1 0 0,0 0-1,-1 0 1,1-1 0,0-1-2,0 2 1,1-2-1,-2 0 1,2 2-1,-2-2 1,2 1-1,-1-1 1,-1 1-1,1-1 0,0 0 1,0-1-1,99-234 79,-97 230-65,-3 5 20,2-1-1,-1 1 1,1-1-1,-1 1 1,0 0-1,5-5 0,-5 7-23,0-1 0,-1 0-1,1 1 1,0 0 0,0 0-1,0-1 1,0 1-1,-1 0 1,2-1 0,-2 1-1,1 0 1,1 0-1,-2 0 1,1 0 0,0 0-1,0 0 1,0 0 0,0 0-1,0 1 1,0-1-1,-1 0 1,1 1 0,1-1-1,-1 0 1,3 3-5,-2-1 1,2-1-1,-1 2 0,0 0 1,0-1-1,-1 1 1,1 0-1,0 0 0,4 6 1,-2-1 19,4 3 26,0 2-1,-2-1 1,1 1-1,-1 0 1,-1 1-1,7 19 1,-6-8 30,0 0 1,6 50 0,-11-56-78,2 14-150,1 37-1,-6-69 99,1 0 0,0 0 0,0 0 0,0 0 0,1 0 0,-1-1 0,0 2 0,0-1 0,1-1 0,-1 1 0,0 0 0,0 0 0,0 0 0,1 0 0,0 0 0,-1 0 0,1-1 0,-1 1 0,1-1 0,-1 1 0,1 0 0,-1 0 0,1-1 0,0 0 0,0 1 0,-1 0 0,1-1 0,0 1 0,-1-1 0,1 0 0,1 0 0,-2 1 0,3-1 1,2 1-1047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221 0 928,'0'0'2419,"-10"2"-2249,4-1-153,-1 0-3,-1 0 0,-1 1 0,1 0 0,0 1 0,1 0 0,-1 1 0,-12 6 0,4 1-2,-1 1-1,-20 20 0,31-26-9,0 0-1,0 0 0,1 1 0,0 0 1,0 0-1,1 0 0,0 0 0,-6 15 0,7-16-12,2 0 0,0 0 0,-2 13 0,3-17 8,0 0-1,-1-1 1,1 1-1,0 0 1,0-1-1,0 1 1,1 0-1,-1-1 1,0 1-1,0 0 1,1-1-1,-1 1 1,1-1-1,0 1 1,-1-1-1,1 1 1,0-1 0,0 1-1,0-1 1,2 3-1,0-3-10,2 1-1,-2 0 1,1-1-1,1 1 0,-1-1 1,0 0-1,1 0 1,-1-1-1,9 1 1,-7-1 10,1 0 0,1-1 0,-2 0 0,1 1 0,10-5 0,-11 3 10,0-1 1,-1-1 0,0 0 0,0 0 0,0 0-1,-1-1 1,1 2 0,0-3 0,-2 2-1,1-2 1,0 1 0,0-1 0,4-10-1,-4 5 96,1-1 0,-2 0 0,0 1 0,0-1 0,-1 0 0,0 0 0,-1 0 0,0 0-1,-1-15 93,0 28-204,0 0 0,0 0 0,0 0 0,0 1 0,0-1 0,0-1 0,0 2 0,0-1 0,1-1 0,-1 2 0,1-1 0,0 0 0,-1-1 0,0 2 0,1-1 0,0-1 0,-1 1 0,1 0 0,0 0 0,0 0 0,3 3-16,68 114-56,-60-95-84,-9-19 90,-1 0-1,1 0 0,0 1 1,1-2-1,4 5 0,-7-7 12,0 0 1,-1-1-1,1 1 0,0 0 1,0 0-1,0 0 0,0-1 1,0 1-1,0-1 0,0 1 1,0-1-1,0 1 0,0-1 1,1 0-1,-2 0 0,2 0 1,-1 0-1,0 0 0,0 0 1,0 0-1,1 0 0,-2 0 0,2 0 1,-1 0-1,0 0 0,0-1 1,1 0-1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24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0 608,'0'0'2534,"1"18"-2419,14 210 373,-12-157-447,-11 128 0,2-134-403,2-54 22,3-22 8,1-115 365,1 124-23,-1 0 1,0 1-1,1-1 0,0 0 1,0 1-1,-1-1 0,1 0 1,0 1-1,-1-1 0,2 1 1,-1-1-1,0 1 0,0 0 1,0-1-1,1 2 0,-1-2 1,0 1-1,1 1 0,1-3 1,33-17 86,-31 18-85,8-5-136,1 0 0,-1 2 0,2-1 0,-2 2 0,2 0 0,0 1 0,-1 0 0,18 0 0,-24 3-1222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5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63 348 40,'0'0'3263,"-4"-2"-3128,1-1-112,-1 1 0,1 0-1,0-1 1,-1 0 0,1 0 0,1 0-1,-1 0 1,0-1 0,1 1 0,-1-1 0,1 0-1,-3-6 1,0-6-25,1 0 0,1-1 0,0 0-1,1 0 1,1 0 0,0-1 0,2-16 0,-1 14-24,0 14-2,0 1-1,1-1 1,0 0-1,0 1 1,0-1-1,0 1 0,1-1 1,0 1-1,0 0 1,0-1-1,0 2 1,1-2-1,0 2 0,0-1 1,1 0-1,-1 2 1,1-2-1,-1 1 0,2 0 1,-2 1-1,2-1 1,-1 1-1,0 0 1,1 0-1,-1 1 0,1-1 1,5 0-1,8 1-591,-6 5-315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146 385 1104,'0'0'1865,"0"60"-1729,0-36-56,0 2-32,0-7-48,-6-1-40,1-8-224,0-14-761,-1-14-183</inkml:trace>
  <inkml:trace contextRef="#ctx0" brushRef="#br0" timeOffset="1">45 58 600,'0'0'3081,"-45"-57"-3089,56 62-704,12 14 296,10 10-57,-5-3-175,-5-2-344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24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1 488,'0'0'1943,"0"0"-1889,1 0-1,-1 0 1,0 0-1,0 1 1,1-1-1,-1 0 1,1 1-1,-1-1 1,1 0-1,-1 0 1,0 0 0,0 0-1,0 1 1,1-1-1,-1 1 1,0-1-1,1 1 1,-1-1-1,0 0 1,0 0-1,0 2 1,1 0-20,1 1 1,-1 0-1,0-1 0,1 0 1,-1 1-1,1-1 1,2 3-1,4 5 42,227 312 1270,-232-318-1352,5 6-25,0 1 1,-1 0-1,0 1 1,0 0-1,-1 0 1,4 13-1,-10-24 12,0-1 0,0 0 0,1 0 0,-1 0-1,0 0 1,0 1 0,0-1 0,0 0 0,0 0 0,0 1-1,0-1 1,0 0 0,0 0 0,0 0 0,0 1-1,0-1 1,0 0 0,0 0 0,0 0 0,0 0-1,0 0 1,0 0 0,0 1 0,0-1 0,0 0-1,0 0 1,0 0 0,0 1 0,0-1 0,-1 0 0,1 0-1,0 0 1,0 1 0,0-1 0,0 0 0,0 0-1,0 0 1,0 0 0,0 0 0,0 0 0,0 0-1,-1 0 1,1 0 0,0 0 0,0 0 0,-1 0-1,1 0 1,0 0 0,-9-4-550,5-1 372,1 0 0,0 0 1,-1 0-1,1 0 0,1 0 1,-1-2-1,-1-5 0,-3-16-1046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5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336 1 104,'0'0'3025,"-11"10"-2624,-21 22-112,-37 44 1,27-23-8,-53 70 194,72-89-552,-35 65-1,52-86-431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25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0 104,'0'0'1047,"0"9"-975,4 70 153,20 123-1,-10-106-98,-5-11-52,-6-40-46,12 49 0,-14-66-9,-1-27 18,0-7-685,0-3-24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6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1 380 232,'0'0'926,"9"-6"-813,50-34 114,111-83 323,-119 76-478,-2-3 0,48-63-1,-189 227-1238,44-59 223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0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10 216,'0'0'1638,"4"-1"-1537,3-1-66,1 0 0,0 0 0,1 1 0,-1 0 0,0 0 0,0 1 0,0 0 0,0 1 0,0 0 0,10 2 0,-4 1-2,0 1 0,0 0 0,0 1 0,-2 1 0,16 8 0,110 82 78,-123-84-110,-14-11-70,0 0 1,0-1 0,0 0 0,1 0-1,-1 0 1,0 1 0,1-2 0,-1 1-1,1 1 1,0-1 0,-1-1 0,1 0-1,0 1 1,-1 0 0,1-1 0,0 1-1,-1-1 1,1 0 0,0 0 0,3 0-1,2 0-987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4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0 228 488,'0'0'902,"9"0"-806,4 0-69,55-2 158,-58 1-158,-1 1 0,-1-3 0,2 2-1,-2-2 1,1 0 0,9-4 0,-9 1-3,1 0 0,-1 0 0,0-1 0,0-1 1,-1 1-1,13-15 0,-17 17-10,0 1 1,-1-1-1,0 0 0,0-1 1,0 2-1,0-2 0,0 0 1,-1 1-1,0-2 0,-1 2 1,1-1-1,-1 0 0,1 0 0,-1-8 1,-1 4 15,-1-13 111,1 22-135,0 0-1,-1 0 1,1 0 0,-1 1 0,1-1-1,0 0 1,-1 0 0,0 0 0,0 1-1,1-1 1,0 0 0,-1 1 0,0-1-1,1 1 1,-1-1 0,0 1 0,0-1-1,1 1 1,-1-1 0,0 1-1,-2-1 1,-1-1 10,0 1 0,0 0 1,-1-1-1,0 2 0,1-1 0,-1 1 0,1-1 0,-1 1 0,0 1 0,0-1 0,1 1 0,0-1 1,-1 2-1,0-1 0,1 0 0,0 1 0,0 0 0,-1 0 0,1 0 0,0 1 0,0-1 1,1 1-1,-2 0 0,2 1 0,-7 6 0,0 4 31,1 2 1,0 0-1,2 0 1,-11 27-1,15-34-27,1 1-1,-1 0 1,2-1 0,0 1-1,0 1 1,1-1-1,1 16 1,-1 0-15,0-23-6,0-1 0,1 1 0,-1 0 0,1 0 1,-1-1-1,1 0 0,0 1 0,0 0 0,-1-1 1,2 0-1,-2 1 0,2-1 0,-1 0 0,1 1 0,-1-1 1,1-1-1,0 2 0,-1-2 0,1 2 0,1-2 1,-2 1-1,1-1 0,0 1 0,0-1 0,1 0 1,-1 1-1,1-2 0,-1 1 0,0 0 0,4 0 0,7 3-5,0-2-1,1-1 0,-1 0 1,19 0-1,-24-1-1,2-1-36,0 0 0,0 0-1,-1-1 1,1 0 0,0 0-1,-1-1 1,1-1 0,-1 0 0,12-8-1,5-4-238,41-36-1,-66 51 274,54-46-617,-10 4-420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9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288 46 864,'0'0'1678,"-7"-6"-1259,7 8-421,0 1 1,0-2-1,0 2 1,0-1-1,1-1 1,-1 2-1,1-1 1,0 0-1,-1 0 1,1 0-1,0 0 1,-1-1 0,1 2-1,1-2 1,-2 1-1,2 0 1,-1 0-1,1-1 1,-1 1-1,0-1 1,1 0-1,-1 1 1,1-1-1,-1 0 1,1 0-1,0 0 1,3 2 0,2-1-3,0-1 1,1 2 0,-1-3-1,0 2 1,1-2 0,11 0 0,-16 0 5,2-2 0,-1 2 0,-1-2 1,2 1-1,-2-1 0,2 1 0,-2-1 1,1 0-1,-1-1 0,1 1 0,0-1 1,-2 1-1,1-1 0,5-6 0,7-8 7,18-27-1,-31 41-12,2 9 50,-1 0-1,0 1 0,2 12 1,0 5 23,0 0 0,-3 0-1,1 0 1,-3 42 0,0-48-37,-1-11-10,1-1 0,-2 1 0,1-1 0,0 0 1,-1 0-1,0 1 0,0-1 0,-1 0 0,1 0 1,-2 0-1,1-1 0,0 1 0,-1-1 0,1 1 0,-2-2 1,1 1-1,0 0 0,-1-1 0,-6 5 0,-9 6 43,-1 0 1,0-2-1,-32 15 0,24-14-42,0-2-1,-1 0 1,0-3 0,-1-1-1,-35 5 1,60-12-34,1 0-1,-1-1 1,1 0-1,-1 0 1,0 0 0,1-1-1,-1 0 1,1 0-1,-1-1 1,1 1 0,-9-5-1,10 4-47,1 0-1,1-1 1,-1 1-1,0 0 1,0-1-1,1 0 1,-1 0-1,1 0 1,0 0-1,-1-1 1,2 1-1,-1 0 1,0-1-1,1 0 1,0 1-1,-1-1 1,1 1-1,0-1 0,0-5 1,-1-4-567,1 0 0,0-20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3.12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7 124 192,'0'0'2438,"-1"-2"-2199,-5-9 239,7 11-477,-1 0 0,2-1 0,-1 1-1,-1-1 1,1 1 0,0-1 0,-1 1-1,2-1 1,-1 1 0,-1 0-1,1 0 1,0 0 0,2 0 0,-3 0 2,41-8 134,0 3 1,0 1-1,74 3 1,-58 2-48,-56-1-87,0 1-1,-1-1 1,1 0 0,0 0 0,0 0 0,-1 0-1,1 0 1,0 0 0,-1-1 0,1 1 0,0 0-1,0 0 1,-1-1 0,1 1 0,-1 0 0,1-1-1,-1 1 1,1-1 0,0 1 0,0 0-1,-1-1 1,0 1 0,1-1 0,0 0 0,-1 1-1,0 0 1,1-1 0,-1 0 0,1 0 0,-1 0-1,1 1 1,-1-2 0,0 0-48,0 0 1,0 0-1,0 0 1,-1-1-1,1 1 1,-1 0-1,0-1 0,1 2 1,-1-1-1,0-1 1,-1-1-1,-11-20-1107,-1-1-1254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27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212 897 192,'-8'-2'3089,"-15"0"-2945,1 0-1,0-2 1,-28-8 0,-15-3-56,65 15-89,-2 0 1,2 0 0,-1 0 0,-1-1 0,2 1 0,-1 0 0,0-1 0,0 1 0,0 0 0,0-1 0,0 1 0,0-1 0,1 0 0,-1 1 0,0 0 0,0-1 0,1 0 0,-1 0 0,0 0 0,-1-2 0,1 1-3,1 0 1,0-1 0,-1 1-1,1 0 1,0-1 0,0 1-1,0 0 1,0-4 0,1-7 1,-1-2 3,-1-21-31,2-1 0,7-40-1,4-6-16,-4-1 0,-1-91 0,-7 29 172,-1 143-102,1-1 0,-1 0 0,1 0 0,-1 0-1,0 0 1,-2-6 0,1 6 22,1 1 1,0-1-1,0 1 0,0-1 1,0 0-1,0-7 0,1 10-46,0 1 1,1-2-1,-1 1 0,0 0 0,1 1 0,-1-1 0,0 0 1,1 0-1,-1 0 0,0 0 0,1 0 0,-1 0 0,1 1 1,-1-1-1,1 1 0,0-1 0,-1 0 0,1 1 0,-1-1 1,3 0-1,17-10-33,-13 7 29,76-36-13,-72 36-223,0 1 0,0-1 0,1 1 0,-1 1-1,21-1 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9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1 384,'0'0'2269,"5"27"-2093,32 187 230,-20-112-261,-5 0-1,1 144 1,-13-205-143,0-41-11,0-18-139,1 3 140,1 1-1,0-1 0,2 1 1,0-1-1,-1 1 1,2 1-1,7-14 1,4-19-3,-4 10 15,1 3-1,2-1 0,21-37 1,-29 59 4,-4 7-8,0-1 0,1 1 0,-2 0 0,2 1 0,0-1 0,5-4-1,-8 8 0,1-1-1,-1 2 1,1-1-1,0 0 0,-1 0 1,1 0-1,0 1 0,0-1 1,-1 1-1,1-1 0,0 1 1,0 0-1,-1 0 0,2 0 1,-1 0-1,-1 0 0,1 0 1,0 1-1,0-1 0,-1 1 1,2-1-1,-2 0 0,3 3 1,-1-2 3,1 1 1,-1 0 0,-1 0 0,1 1-1,0-1 1,0 0 0,0 2 0,-1-2-1,1 1 1,-1 0 0,0 0 0,0 0-1,0 1 1,0-1 0,-1 1 0,1-1-1,-1 1 1,1 0 0,-2 0-1,2 4 1,1 8 21,-1-1-1,0 0 0,-1 28 0,-1-41-20,0 0-1,0-1 0,0 1 1,-1 0-1,1 0 0,-1-1 1,1 1-1,-1-1 0,1 1 1,-1-1-1,0 1 0,1 0 1,-1-1-1,0 1 0,0-1 1,0 1-1,0-2 0,-2 4 1,0-2-2,1 0 1,-1 0 0,0-1 0,0 1 0,0-1 0,0 1 0,0-1 0,-6 2 0,-6-1-21,-1 0 0,1-1 0,-20-1-1,20-1-25,12 1 47,-17 0-72,20 0 78,0 0-1,-1 0 1,0 0 0,1 0 0,0 0 0,-1 0-1,0 0 1,1 0 0,-1 0 0,1 0 0,0 0 0,-1 0-1,0 0 1,1-1 0,0 1 0,-1 0 0,1-1-1,-1 1 1,0-1 0,1 1 0,0 0 0,0 0-1,-1-1 1,0 0 0,2 3-9,-1-1 0,0 1-1,1 0 1,-1-1 0,0 1-1,1 0 1,0-1 0,0 1 0,-1-1-1,1 1 1,0-1 0,0 1 0,1-1-1,-2 0 1,4 3 0,4 5 12,131 203 413,-128-195-626,12 26 0,-23-42 107,1 2 1,-1-2 0,0 1-1,1 0 1,-1 0-1,0 0 1,0 0 0,0 0-1,0 3 1,0-2-425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31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1 240,'0'0'3649,"0"86"-3441,0-53-96,0-1-80,0-7-8,0-6-24,0-6 0,0-6-64,0-29-1288,0-5 319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63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1 216 800,'0'0'2145,"28"-14"-2073,-14-13-32,14-6-40,0-6-32,-6-4-248,-16 9-225,-6 9-783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2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0 600,'0'0'2238,"0"15"-2086,6 183 525,2 316-460,-8-459-375,0-54 115,0-7 21,1-5 12,0-2 1,0 2-1,1-2 1,6-20-1,22-49-54,-15 40 38,-10 26 16,88-216-21,-92 231 31,0-1 1,0 0-1,0 1 0,0-1 0,0 1 1,1-1-1,-1 1 0,0 0 1,1-1-1,-1 2 0,1-1 0,0-1 1,-1 2-1,1-1 0,-1 0 0,1 0 1,0 1-1,0 0 0,-1-1 1,1 1-1,0 0 0,0-1 0,-1 1 1,2 0-1,-2 1 0,3-1 1,0 1 2,0-1 1,1 1 0,-2 1 0,1-2 0,0 2 0,0-1 0,0 2 0,-1-2 0,1 2 0,4 3 0,5 5 27,-1 0-1,-1 2 1,17 20 0,-24-29-22,-1 2 1,1-1-1,0 1 0,-2-1 1,1 1-1,0 0 0,-1 0 0,1 0 1,-2 1-1,0-1 0,1 0 1,0 13-1,-2-18-5,0 1 0,-1-1 0,1 1 0,0-1 0,0 1 0,-1 0 0,0-1 0,0 1 0,1-2 0,-1 2 0,0-1 0,1 1 0,-1-1 0,-1 0 0,2 1 0,-2-1 0,2-1 0,-2 2 0,1-1 0,0-1 0,-1 1 0,1 0 0,0 0 0,0 0 0,-1-1 0,1 1 0,0-1 0,-1 1 0,1-1 0,-4 1 0,-5 1-2,0 0 0,0-2 1,-15 1-1,14-1-8,-86 1-199,97-1 206,0 0-1,0 1 0,0-1 1,0 0-1,0 0 0,0 0 1,0 0-1,0 0 0,0 0 1,-1 1-1,1-1 0,0 0 0,0 0 1,0 1-1,0-1 0,0 0 1,0 0-1,1 1 0,-1-1 1,0 0-1,0 0 0,0 0 1,0 0-1,0 0 0,0 0 1,0 0-1,0 1 0,0-1 0,0 0 1,0 0-1,0 0 0,0 1 1,0-1-1,1 0 0,-1 0 1,0 0-1,0 0 0,1 1 1,-1-1-1,0 0 0,0 0 0,0 0 1,25 23 39,0-1-1,41 26 1,5 3-34,-68-48-152,1-1 1,-1 1-1,2-1 0,-1 0 0,0 0 1,0 0-1,1 0 0,-1-1 0,8 1 1,3-1-1204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70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3 944,'0'0'1750,"4"0"-1715,18-1 106,-11 0-47,0 1 0,0 0 0,-1 1 1,21 3-1,-29-4-80,1 1 1,-1 0 0,1 0 0,-1 0 0,0 0 0,1 1 0,-1-1 0,0 1 0,0-1-1,0 1 1,0-1 0,0 2 0,-1-2 0,1 1 0,0 1 0,-1-2 0,1 2-1,-1-1 1,1 0 0,-1 1 0,0 0 0,0-1 0,0 0 0,0 1 0,0 5-1,1 1 19,-1 0 0,0-1 0,-1 1 0,0 0 0,0 0-1,0 0 1,-4 12 0,3-17-37,0 1 1,0 0-1,-1-1 1,1 0-1,-2 1 1,2-1-1,-1-1 0,-1 1 1,1 0-1,-1 0 1,0 0-1,0-1 1,0 0-1,0 0 0,-6 6 1,0-3-19,5-2-8,-1-1 0,1 0-1,0 0 1,-1-1 0,0 1 0,-7 2-1,12-5 63,13 0-10,18 0-10,-10-2 32,-1 2-1,1 2 1,0-1 0,-1 3 0,27 6 0,-46-10-75,0 0 0,-1 0 1,0 0-1,0 0 1,1 0-1,0 0 0,-1 0 1,1 1-1,-1-1 1,0 0-1,0 1 0,1-1 1,-1 1-1,1-1 1,-1 0-1,0 0 1,0 0-1,0 1 0,1-1 1,-1 1-1,0-1 1,1 1-1,-1 0 0,0-1 1,0 0-1,0 0 1,1 1-1,-1 0 1,0-1-1,0 1 0,0-1 1,0 0-1,0 1 1,0-1-1,0 1 0,0 0 1,0-1-1,-1 0 1,1 0-1,0 1 0,0 0 1,0-1-1,-1 1 1,1-1-1,-1 1 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1.94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15 33 600,'0'0'2335,"-3"-6"-1987,-6-15-21,7 16 296,23 5-4072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29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10 2008,'0'0'1841,"0"-10"-2177,14 18-1025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6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49 33 1672,'0'0'2841,"-49"-32"-3177,77 32-992,1 0 735,-16 0-599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1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 16 632,'0'0'2714,"-3"-4"-2542,2 2-168,0 1 0,1 1-1,-1-1 1,1 0 0,-1 0-1,0 1 1,1-1 0,-2 0 0,1 1-1,1-1 1,-1 1 0,0-1 0,0 1-1,-1-1 1,2 1-3,0 0-1,-1 0 1,1 0-1,-1 0 1,1 1-1,0-1 1,0 0-1,0 0 1,0 0 0,-1 1-1,1-1 1,0 0-1,-1 0 1,1 0-1,0 0 1,-1 1 0,1-1-1,0 0 1,0 1-1,0-1 1,0 0-1,0 1 1,0-1-1,0 0 1,0 0 0,0 0-1,0 1 1,0-1-1,0 1 1,0-1-1,0 0 1,0 1-1,-1 9 1,1-1-1,1 0 1,2 16-1,20 99 88,0-3 19,-14-37-48,-4 126 1,-5-179-77,-2-1 0,-1 0 1,-1 0-1,-1-1 1,-1 0-1,-15 42 0,17-55-35,1-5-10,2-11 8,1-3-23,1-12 69,2 0 1,-1 1-1,2-1 0,0 1 1,1-1-1,0 2 0,10-21 0,-4 7-2,107-272 22,-113 284 18,-5 14-28,0 1-1,0-2 1,0 1 0,0 1 0,1-1 0,-1 0 0,1 0 0,-1 0 0,0 0-1,0 0 1,1 0 0,0 1 0,0-1 0,-1 1 0,0-1 0,1 0-1,0 1 1,-1-1 0,1 1 0,0-1 0,0 0 0,-1 1 0,1-1 0,0 1-1,-1 0 1,2 0 0,-1-1 0,-1 1 0,1 0 0,0 0 0,0 0-1,0-1 1,0 1 0,-1 0 0,1 1 0,2-1 0,6 0-1,1 1 0,0-1 0,0 2 1,-1 0-1,0 0 0,1 1 0,0 0 0,-2 0 1,1 2-1,0-1 0,0 1 0,-1 0 0,0 1 0,1 0 1,-2 0-1,1 1 0,-1 0 0,9 12 0,-16-19-1,1 1 0,0-1 0,-1 1 0,0 0 0,0-1 0,1 1-1,-1 0 1,0 0 0,1 0 0,-1-1 0,0 1 0,1-1 0,-1 1-1,0 0 1,0-1 0,0 1 0,0 0 0,0 0 0,0-1 0,0 1-1,0 0 1,-1 0 0,1 0 0,0-1 0,0 1 0,-1 0 0,1 0-1,-1-1 1,1 1 0,0 0 0,0-1 0,-1 1 0,1 0 0,-1-1-1,1 0 1,-1 1 0,1 0 0,-1-1 0,0 1 0,1-1 0,-1 0-1,1 0 1,-1 1 0,1-1 0,-1 1 0,0-1 0,0 0 0,-1 1-1,-6 2 1,1-1 0,-1 0-1,-12 2 1,10-2-4,-19 2-25,0 0-1,-44-2 0,70-2 166,5 10 8,-2-9-144,0-1-1,0 1 1,0 0-1,0 0 1,0-1-1,0 0 1,0 1-1,0 0 1,0 0 0,1 0-1,-1-1 1,0 0-1,0 1 1,0 0-1,0 0 1,1-1-1,-1 0 1,1 1-1,-1 0 1,16 21 35,24 23 0,-9-11 51,4 6-2,48 60-4,-79-95-205,0 1 0,0-1-1,-1 0 1,0 2 0,0-1 0,0 0 0,-1 0 0,0 0-1,0 0 1,0 1 0,-1 0 0,1-1 0,-1 10 0,-1-5-1044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5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1 632,'0'0'2542,"4"18"-2235,3 6-209,3 10 118,10 53-1,-17-68-147,2 21 11,-5-39-79,0 0 1,0 0-1,0-1 1,0 1-1,0 0 1,0 0-1,0 0 1,0 0-1,0 0 1,1 0-1,-1-1 1,0 1-1,1 0 1,0 0 0,-1-1-1,0 1 1,0 0-1,1 0 1,0-1-1,-1 1 1,2 2-8,-2-3-38,13-1-151,-9-1 183,0 0 0,0 0 1,-1-1-1,1 0 0,0 0 1,-1 0-1,0-1 0,6-5 1,3-5-1,-7 9 24,0 1-1,0-1 1,0 1 0,1 0 0,-1 1 0,1-1 0,6-2-1,-11 6 2,0 0 0,0 0-1,0 0 1,0 0-1,0 0 1,0 0-1,0 0 1,0 0 0,0 0-1,0 0 1,0 0-1,-1 0 1,2 1-1,-1-1 1,-1 1-1,1-1 1,0 1 0,0-1-1,0 1 1,0-1-1,-1 1 1,1 0-1,0-1 1,-1 1-1,3 2 1,14 26 204,-9-15-127,29 58 190,-14-25-205,13 26-246,-36-73 143,0 0 0,0 0 0,0 1 0,0-1 0,-5 2-875,5-2 875,0-1 0,0 1 0,-1 0 0,1 0 0,-2 0-181,-16 0-964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4.55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244 1137 776,'0'0'2119,"-5"-6"-2016,-11-15-68,16 20-35,1 1-1,-1-1 1,1 0 0,-1 1 0,1 0 0,0 0 0,-1-1 0,1 1 0,0-1 0,-1 1 0,1 0 0,0-1 0,0 1-1,-1 0 1,1 0 0,0 0 0,-1 0 0,1 0 0,0 0 0,0 0 0,-1 0 0,1 0 0,0 0 0,28 0 33,-25 0-19,9 0 21,-1 0 0,1 0-1,0-2 1,0 0 0,0-1 0,-1 0 0,1-1-1,-1-1 1,15-8 0,-13 7-13,-9 4-14,0 1 0,0-2 0,-1 0 0,1 1 0,0-1-1,6-6 1,-10 7 0,-1 1-1,0-2 0,1 2 1,-1-1-1,1 0 0,-1 0 0,0 0 1,0 0-1,0 1 0,0-1 1,0 0-1,-1-2 0,0-4 10,1-26 13,1 3-3,-2-1 1,-7-57-1,-54-179-16,1 15-4,38 166 2,19 70 32,0 1 0,2-1-1,0 0 1,0 0 0,2 0 0,0-18 0,-15 35 1065,-41-3-567,-82-16-1,60 7-657,66 7-756,12 5 851,0 0 0,0-1 0,0 1 1,0 0-1,0 0 0,0 0 0,0 0 1,0 0-1,0-1 0,0 1 0,0 0 1,0 0-1,0-1 0,0 1 0,0 0 0,0 0 1,0-1-1,0 1 0,1 0 0,-1 0 1,0-1-1,0 1 0,0 0 0,0 0 1,0 0-1,0 0 0,0 0 0,0 0 0,0 0 1,1 0-1,-1-1 0,0 1 0,1 0 1,22-12-1467,-17 9 970,22-16-1891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5.12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126 612 280,'0'0'1866,"-5"-2"-1662,-18-1 121,23 3-291,-1-1-1,0 1 0,1-1 1,0 1-1,-1-1 1,1 1-1,-1-1 0,0 1 1,1 0-1,0-1 1,0 0-1,-1 0 0,1 1 1,0 0-1,-1-1 1,1 0-1,0 0 0,-1 1 1,1 0-1,0-1 1,0 0-1,0 0 0,0 0 1,0 1-1,0 0 1,0-1-1,0 0 0,0 0 1,0-31-7,1 20-3,-1 5-24,2-1-1,-2 0 1,2 1-1,0 0 1,-1-1-1,2 1 1,-1-1-1,8-11 1,33-55-9,-30 55 8,12-18 9,-14 20 3,0 0 0,10-21 0,-19 36 13,-1-1 1,0 0-1,0 1 0,0-1 0,0-1 0,-1 1 1,1 0-1,-1 0 0,0 0 0,1-1 1,-2-3-1,3 0-30,-1 0 0,0 1 1,2-1-1,-1 0 0,5-11 0,-7 18 6,5-11 5,-4 10 54,0 0 1,0-1 0,-1 1 0,1-1-1,0 1 1,0-1 0,-1 0-1,0 1 1,0-1 0,1 1-1,-1-1 1,0 0 0,1-2-1,-31-13 231,-35-12-147,23 11 51,1-1 0,-54-36 0,105 63-1158,-1 2 0,11 11 0,-17-18 798,24 24-945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6.3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112 590 112,'0'0'1466,"-1"-3"-1152,-3-5-160,3 5-54,0 0 0,0 1 0,-1-2 0,2 1 0,-1 0 0,0 0 0,1 0 0,-1 0 0,1 0 0,-1-3 0,2 2-93,-1 0 0,1 0 0,-1 0 0,1 0-1,0 1 1,-1-1 0,2 0 0,-1 0 0,1 0 0,0 1 0,-1-1 0,1 1 0,1 0-1,4-6 1,2-2-12,1 1 0,21-16-1,-5 5 15,46-40 23,21-19 28,-83 66 115,-10 13-147,0 1 0,0-1 0,1 0 0,-1 1 0,0 0 0,0 0 0,0-1 0,0 0 0,0 1 0,-1-1 0,1 1 0,0 0 0,0 0 0,0-1 0,0 0 0,-1 1 0,1-1 0,0 1 0,0-1 0,0 1 0,0 0 0,-1-1 0,-2-1 107,1 0-1,-1 1 1,0-1 0,0 0 0,0 1-1,1-1 1,-6 0 0,-7-4-445,-41-20 335,2-3 1,-80-57-1,115 72 162,-31-33 1,43 34-109,4 6-39,-2 3-40,4 3-53,12 4-1490,55 37 243,-31-21 193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7.6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79 532 32,'0'0'1375,"9"-6"24,10-31-1205,18-52-1,9-19-176,5 7-17,-49 98-30,3-11 758,-12 9 313,-7-1-1230,-40-27 335,1-1 0,-51-45 0,103 78-189,-1 0-1,0 0 1,1-1-1,0 1 1,-1-1-1,1 1 1,-1-1-1,2 1 1,-4-4-1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2.2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 18 160,'0'0'213,"-5"3"-109,-18 9 2241,26-11-2328,0 0-1,1 0 1,0 0 0,-1-1-1,1 0 1,-1 0 0,1 0-1,5 0 1,4-1 33,24 2 96,-14-1-10,1 0-1,-1-1 1,46-9-1,-62 8-104,18-5 93,1 1 0,0 1 1,28 0-1,-54 5-100,2 0-14,3 0-8,-4 0 8,-5 0-242,-35 2-466,11 4-47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4.7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303 961 528,'0'0'1755,"-16"0"-1541,-3-1-131,2 0 68,0 1 0,-1 0 0,-22 5 1,10-3 1256,30-2-1408,-1 0-1,0 0 1,0 0 0,0 0-1,0 0 1,1 0 0,-1 0-1,0-1 1,0 1 0,1 0-1,-1-1 1,0 1 0,1-1-1,0 1 1,-1 0 0,0-1-1,0 1 1,1-1 0,0 0-1,-1 1 1,0-1-1,1 1 1,0-1 0,-1 0-1,1 0 1,-1 1 0,1-1-1,-1 0 1,1 1 0,0-1-1,0 0 1,0 0 0,0 0-1,0 0 1,-1-2 1,1 2 0,-1-1 1,1 1-1,0-1 0,-1 1 0,0-1 0,0 1 0,1-1 1,-1 0-1,-1 0 0,-6-14-7,-4-45 9,2 0-1,-3-85 1,1 17-26,-31-183-37,41 299 68,0 0 0,-1 1 0,0 0 0,-7-18 0,10 30-2,0-1 0,0 1 0,0 0 0,0 0 0,-1-1-1,1 0 1,0 1 0,0-1 0,0 1 0,0 0 0,0 0 0,0-1 0,0 0 0,0 1 0,0-1 0,0 1 0,0 0-1,1-1 1,-1 1 0,0-1 0,0 1 0,0-1 0,0 1 0,0-1 0,0 1 0,1 0 0,-1 0 0,1-1 0,-1 1-1,0-1 1,1 1 0,-1 0 0,0-1 0,0 1 0,1 0 0,-1 0 0,1 0 0,-1 0 0,0 0 0,1-1 0,-1 1-1,1 0 1,-1 0 0,1 0 0,-1 0 0,0 0 0,1 0 0,-1 0 0,1 0 0,-1 0 0,1 0 0,3-1 27,144-48 150,37-10-35,-254 111-2938,21-23 675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6.00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35 256,'0'0'1706,"0"-6"-1466,0-17-32,0 17 87,0 11-207,1 9-77,1 0 0,0 0 0,4 15-1,4 20 33,1 58 40,-1 152 98,-17-298-59,7-117-234,0 146 111,1 0 1,0 0 0,0 0 0,1 1-1,0-1 1,0 1 0,1-1-1,1 1 1,-1 0 0,2 0 0,8-14-1,-11 19 2,2-1-1,-1 0 0,0 1 0,2 0 0,-2-1 1,2 1-1,-1 1 0,0-1 0,1 1 1,0 0-1,0 0 0,0 1 0,0 0 0,0-1 1,0 2-1,0-1 0,0 1 0,1 0 1,-1 0-1,9-1 0,-9 2 2,0 0 1,0 0-1,-1 1 0,1 0 1,-1 0-1,8 2 0,-9-2 2,0 1 0,-1 0 0,1 0 0,0 0 0,0 0-1,-1 1 1,1-1 0,-1 0 0,0 2 0,3 2 0,-3-3 1,1 0-1,0 1 1,-1-1 0,0 1 0,1 0 0,-1-1 0,0 1 0,-1 0 0,1 1 0,-1-1-1,1 0 1,-2 0 0,1 1 0,0 5 0,-4-9 22,-1-1-1,-1 1 1,2-1-1,-2 1 1,-6-2-1,7 1-10,-73 0 37,76 0-53,1-1 0,-1 1 0,0 0 0,1 0 0,0 0 0,-1 0 0,0 1 0,0-1 0,1 0 0,-1 0 0,0 0 0,0 1 0,1-1 0,-1 1 0,0-1 0,1 0 0,0 0 0,-1 1 0,0-1 0,0 2 0,1 5-5,0-5 3,0 16 2,3 49 30,-3-60-23,1-1 0,0 1 1,1-1-1,0 0 0,0 1 0,0-1 1,1 1-1,4 4 0,1 4 17,2-2 0,0 1 0,0-2 0,0 0 0,2 0 0,18 15 0,-27-24-69,0 0-30,1 0 0,-1 0 0,0-1 1,0 0-1,1 0 0,-1 0 0,1 0 1,0-1-1,0 1 0,-1-1 0,2 0 0,-2 1 1,2-2-1,2 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07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1 168,'0'0'2383,"0"2"-2289,0 230-29,0-291-732,0 15-288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85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1 221 616,'0'0'904,"14"0"-856,-7-8-8,7-11 24,7-8-8,0-5-32,0-9-24,-7-10-176,-6 9-344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1.9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3 272,'0'0'1735,"0"-3"-1503,6 197 719,-4 27-888,-3-127-51,-2-30-3,0-54-5,2-43-7,3 9-4,1 0 0,1 0-1,1 1 1,1-1-1,0 2 1,12-24-1,-15 38 5,26-64-10,-26 65 8,1 1 0,0-1 0,0 1 0,0 0 0,1 0 0,0 0 0,10-8 0,-13 11 0,2 1-1,0 0 0,-1 0 0,1 1 0,-1-1 1,2 0-1,-2 2 0,1-1 0,0 0 0,5 0 0,41 1-74,-25 0 66,-17 0 21,0 1-1,1 1 1,-1-1 0,0 1 0,0 0 0,0 1 0,0 0 0,-1 0-1,1 1 1,-1 1 0,0-1 0,0 1 0,9 7 0,-16-12-6,1 0 1,0 1-1,-1-1 1,0 1-1,1 0 0,-1-1 1,1 1-1,0-1 1,-1 0-1,0 1 1,0 0-1,1-1 1,-1 1-1,0-1 1,1 1-1,-1 0 1,0 0-1,0-1 1,0 1-1,0 0 2,0 0 0,0-1 0,0 1 0,0-1 0,0 0 0,0 1 1,-1-1-1,1 1 0,0-1 0,-1 1 0,1-1 0,0 0 0,0 0 0,0 0 0,-1 1 0,1-1 0,-1 1 0,1-1 1,-1 0-1,1 0 0,-1 1 0,-28 8 133,21-7-121,-29 8 18,-1-3 0,0-1 0,-72 2 0,113 1-175,2-3 126,1-1 0,-1 0 0,9 6 0,10 8 59,-4-1 9,120 122 157,-129-126-217,-3-5-29,0 0 1,0-1 0,14 12 0,-20-20-62,-1 1-1,1 0 1,0 0-1,-1-1 1,1 0 0,0 1-1,0-1 1,-1 1-1,1-1 1,1 0 0,1-1-1,-1 1-79,5 0-877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2.48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1 472,'0'0'1454,"14"0"-1240,46 0-19,-57 0-172,0 0 0,1 0 0,-1 0 0,1 0 0,-1 1 0,0 0 0,1-1-1,0 1 1,-2 1 0,2-2 0,-1 2 0,0-1 0,0 2 0,0-2 0,0 2 0,0-1 0,0 0 0,-1 1-1,1-1 1,-1 0 0,0 1 0,0 0 0,0 0 0,0 1 0,1-1 0,-1 4 0,1-1-5,-1 1 1,0 0 0,-1 0 0,0 0-1,1 0 1,-2-1 0,0 2-1,0-1 1,0 0 0,0 0-1,-3 9 1,2-12-11,0 0 0,0 0 0,-1 0-1,1 0 1,-1-1 0,0 1 0,1-1 0,-1 1 0,0-1 0,-1 0-1,1 0 1,-1 1 0,0-1 0,0-1 0,0 1 0,0-1 0,0 1 0,-6 2-1,7-2-181,7 1 134,6 1 54,9 1-18,0-2 0,1 0-1,28 2 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6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5 280,'0'0'2413,"1"-1"-2405,-1 0 0,2 1 0,-1 0 0,-1 0 0,1-1 0,0 1 0,-1 0 0,2-1 0,-1 1 0,-1 0 1,1 0-1,0 0 0,0 0 0,1 0 0,4 5-444,-5 1-310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94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1616,'0'0'2465,"14"0"-2529,-7 0-272,7 0-96,21 2-176,0 1-217,0-3-895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28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1512,'0'0'3441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7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9 15 392,'0'0'2099,"-2"-3"-1853,-3-9-74,3 17-57,3 31-15,-1-12-93,15 180 376,0-40-230,-9 149-223,-6-339-6,1 1 0,1-2 0,2 1 0,11-47 0,-8 48 49,26-78-23,-28 90 49,0 0 1,1 0-1,1 1 1,0 0-1,14-18 1,-18 26 3,1 1-1,-1 0 1,1 1 0,0-1 0,0 0 0,0 1 0,0 0 0,0 0-1,0 1 1,1-1 0,-1 0 0,0 1 0,1 0 0,-1 0 0,1 1 0,0 0-1,-1 0 1,0 0 0,8 1 0,-10 0 3,0 0-1,0-1 1,0 1-1,-1 1 1,1-1-1,0 0 1,-1 0-1,1 0 1,-1 1-1,1 0 1,-1-1-1,0 1 1,1-1-1,-1 1 1,0 0-1,0 0 1,0 0 0,0-1-1,0 2 1,0-2-1,0 5 1,1 1 10,1 0 1,-1 0 0,-1 0 0,1 0 0,-1 13 0,-1-9-4,1-6-4,-1 0 0,0 0 0,-1-1 0,1 1 0,-1 0 0,1 0 0,-3 4-1,2-7-2,0 0-1,0 0 1,-1 0 0,1 0-1,0 0 1,-1-1-1,1 1 1,-1-1-1,0 1 1,1 0-1,-1-1 1,0 0-1,0 0 1,1 0-1,-2 1 1,1-1-1,-3 0 1,-8 3 21,0-1 1,-1-1-1,1 1 1,-1-3-1,-23 0 1,30 0 215,7 7-231,0-4-18,0 0 0,1 0 0,0 0 0,-1 0 0,2-1 0,-1 1 0,0 0 0,0 0 0,1 0 0,-1-1 0,1 1 0,2 2 0,28 33 43,-17-22-3,60 66 88,17 21-293,-85-92-85,-5-8-197,-2-3 402,0 0 1,0 1 0,0-1-1,0 1 1,0-1-1,0 0 1,0 0 0,0 1-1,0-1 1,0 1 0,0-1-1,0 1 1,0-1-1,0 0 1,0 0 0,-1 0-1,1 1 1,0-1-1,0 1 1,0-1 0,-1 1-1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22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0 880,'0'0'2345,"0"8"-2211,0 131 273,0-137-431,0-4-209,1-4 212,-1 1 0,2-1 1,-1 1-1,1 0 0,-1 0 1,1 0-1,0 0 0,1 0 1,-1 0-1,1 1 0,0-1 1,0 1-1,1 0 0,-1-1 1,6-3-1,-8 8 22,-1-1 0,1 0 0,0 1-1,-1 0 1,1 0 0,0 0 0,0-1 0,-1 1 0,1 0 0,0-1 0,-1 1-1,1 0 1,0 0 0,0 0 0,-1 0 0,1 0 0,0 0 0,-1 0-1,1 0 1,0 1 0,0-1 0,-1 0 0,1 1 0,0-1 0,-1 0-1,1 0 1,0 1 0,0-1 0,-1 1 0,1-1 0,0 1 0,21 20 196,-18-15-177,5 3-5,-1 2 0,0-1 0,-1 1 1,1 1-1,-1 0 0,-2 0 0,1 0 0,-1 1 0,0 0 0,4 19 0,-8 2-834,-1-23-151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93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42 1030 416,'0'0'2743,"19"-4"-2505,66-14-61,-67 15-89,-1 0 0,1 2 1,34 2-1,-17 0-33,-34-1-35,7-7 244,-8-1-252,1 1-1,0 0 0,1 0 1,-1 0-1,5-9 1,3-18 2,1-22 1,-4-1 0,1-59 0,-10-117-40,-12 80-22,3 60-5,-8-57 23,19 120 112,0 29 15,0 0 1,0 0 0,-1 1-1,1 0 1,-1-1-1,2 1 1,-2-1 0,1 1-1,-1 0 1,1-1 0,0 1-1,-1 0 1,1 0 0,-1 1-1,1-1 1,-2 1-1,0-1-107,-256 0 398,307-13-4526,-20 8 3030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8.90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162 536 184,'0'0'1471,"-9"1"-1231,-28 8-12,27-7 804,18-15-1038,21-16 12,-20 21-3,0 0 0,14-18-1,12-6 36,-30 25-35,0 2-1,0 0 1,0-1 0,1 2 0,8-6 0,-13 7 33,0 1-1,-1 0 1,1-1-1,-1 1 1,0 0 0,0-1-1,0 0 1,0 1 0,-1-4-1,1 2-19,0-1 37,0 0 0,0 0 0,-1 0 1,0-1-1,1 2 0,-1-1 0,0 0 0,-1 0 0,1 1 0,-1-1 0,-3-7 1,-10-14 86,-1 1 1,-1 1 0,-1 0-1,-1 1 1,-23-21 0,-6-9 187,30 31-204,11 12-72,-1 0 0,-1 1 0,1 1 0,-12-9 0,19 16-123,166 138-3129,-140-116 2167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22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1 513 8,'0'0'1543,"0"3"-1386,1 6-13,2-11 168,5-16 268,-3 5-615,16-33 266,26-64 62,-29 62-222,51-159 112,-68 205-171,2-11 94,0 0-1,-1 1 1,0-1 0,0-15 0,3 34-46,-2 0-72,-1 1 1,-1-1 0,3 12-1,-1 2 15,36 176 244,-37-189-242,7 33 25,-8-37-34,1 1 0,-1-1 0,0 1 1,1-1-1,-1 0 0,1 1 0,1-1 1,2 4-1,-5-7-2,0 0 0,0 0 0,0 0-1,1 0 1,-1 0 0,1 1 0,-1-1 0,0 0 0,0 0 0,1 0 0,-1 0 0,1 0 0,-1 0-1,1 0 1,-1 0 0,0 0 0,0 0 0,1 0 0,-1 0 0,1 0 0,-1 0 0,0 0-1,0 0 1,0-1 0,1 1 0,-1 0 0,1 0 0,-1 0 0,1 0 0,-1 0 0,0 0 0,0-1-1,0 1 1,0-1 0,1 1 0,-1 0 0,0-1 0,1 0 0,8-14-41,46-132 104,-16 39-86,-21 52 14,-13 50 36,-4 5 22,0 3 46,0-2-82,0 2-1,0-1 1,0 0-1,-1 1 1,1-1-1,0 0 1,-1 1-1,1-1 1,-1 1-1,1-1 1,-1 0-1,1 1 1,-1 2-1,2 7 7,36 143 368,13 45-458,-49-192-32,0 0 1,0-1-1,1-1 0,0 1 0,5 11 0,-6-14 1,1 0 1,-1 0-1,1-1 0,0 1 0,0 0 0,0-1 1,0 0-1,0 0 0,0 0 0,4 1 0,11 6-915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6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181 35 816,'0'0'3250,"-5"-4"-2880,2 2-311,2 0-44,0 1-1,-1 0 1,1-1-1,-1 1 1,0 0-1,1 0 1,-1 1 0,0-2-1,1 1 1,-1 1-1,0-1 1,1 1-1,-1-1 1,-1 1 0,2 0-1,-1-1 1,0 1-1,0 0 1,0 0-1,-2 1 1,-5 3 5,0 0 0,0 1-1,1 0 1,0 1 0,-9 7-1,6-4-21,3-3-5,1 0 0,0 0 0,0 1 0,-6 8 1,11-12-3,0 0 0,0 0 0,0 0 0,0 0 1,0 0-1,1 1 0,-1-1 0,1 1 1,0-1-1,0 1 0,0 0 0,0 0 0,0 5 1,1-3-6,0-2-9,0 0 0,0 0 0,0-1 0,1 1 0,1 7 0,-2-9 7,1-1 0,-1 0-1,1 0 1,0 0-1,-1 1 1,1-1-1,0 0 1,0 0 0,-1 0-1,2 0 1,-2 0-1,1 0 1,1 0 0,-2-1-1,2 1 1,-1 0-1,0 0 1,0-1-1,1 0 1,1 1 0,0 1-29,2-1 1,-1 0-1,0 0 1,0 0-1,0-1 1,0 0 0,1 0-1,3 0 1,-6 0 39,0-1 1,1 0 0,-1 1-1,1-1 1,-1 0 0,0 0-1,0 0 1,-1 0 0,2 0-1,-1-1 1,-1 2 0,1-2-1,0 0 1,0 1 0,-1-1-1,3-3 1,4-8 23,0 0-1,-2 0 0,1-2 1,-2 1-1,0-1 1,0 1-1,-1-1 0,-1 0 1,3-25-1,-1 14 941,-4 31-970,1 0-1,0 0 1,0 1-1,0-2 1,0 1 0,0 0-1,1-1 1,6 9-1,-9-13 12,7 12-65,3 0 1,-2-1-1,2 0 0,0-1 0,1 0 0,0-1 0,0 1 0,21 10 0,-26-16-56,-1-2 0,2 1 0,-2-2 0,13 4-1,-16-4 52,1-1 0,0 1 0,-1-1 0,0 0 0,1 0 0,-1 0 0,0-1 0,1 1-1,-1-1 1,0 0 0,0 1 0,1-1 0,-1 0 0,0-1 0,1 2 0,2-3 0,-3 0-142,1-1 1,0 1 0,-1 0-1,5-7 1,-7 10 203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02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0 544,'0'0'2851,"1"18"-2669,3 27 98,12 60 0,-2-35-337,-2 1-1,-5 0 1,1 86 0,-8-124-912,-5-48 317,-3-14 533,1 5 388,2-2 0,0 1-1,0-1 1,0-34-1,9 58-136,67-4 48,84-8-1182,-131 14-75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36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108 238 992,'0'0'2431,"0"7"-2075,0 23 45,0-29-382,0-1 0,0 0 1,0 0-1,0 0 1,0 1-1,0-1 1,0 0-1,0 1 1,0-1-1,0 1 1,-1-1-1,1 0 0,0 0 1,0 0-1,0 0 1,0 1-1,-1-1 1,1 0-1,0 1 1,0-1-1,0 0 1,0 0-1,0 1 0,-1-1 1,1 0-1,0 0 1,-1 0-1,1 0 1,0 0-1,-1 0 1,1 0-1,0 0 1,0 0-1,0 1 0,-1-1 1,1 0-1,0 0 1,-1 0-1,1 0 1,0 0-1,0 0 1,0 0-1,-1-1 1,-9-2 69,5-1-74,0-1-1,0 0 0,0-1 1,1 1-1,0-1 1,0 0-1,0 0 1,-2-7-1,-1 1-12,1 3-23,1 0 0,0-1 1,1 0-1,0 0 0,1 0 0,-1-1 0,2 1 0,-1-1 0,2 0 1,-1 1-1,1-2 0,1 1 0,1-20 0,-1 29-4,0 0 0,1 0 1,0 1-1,0-2 0,-1 2 0,1-1 0,0 1 1,-1-1-1,1 1 0,1-1 0,-2 0 1,2 1-1,-1-1 0,0 2 0,0-2 0,1 1 1,-1 0-1,1 0 0,-1-1 0,0 2 0,1-1 1,1-1-1,3 0-83,0 0 0,0 0 1,-1 1-1,2 0 0,6-1 1,-2 1-156,0 0 1,0 1-1,0 1 1,0 0-1,15 3 1,-20-2-52,0 1 1,0 0 0,6 3-1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70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130 369 1768,'0'0'1985,"17"53"-1913,-17-35-8,0-8-56,0-2-8,0-18-736,-12-16 16,1-13-841</inkml:trace>
  <inkml:trace contextRef="#ctx0" brushRef="#br0" timeOffset="1">17 12 608,'0'0'2689,"-17"-12"-2833,17 24-104,17 1 16,0 1-185,6 3-95,-1-7-64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0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1240,'0'0'3288,"8"8"-3098,97 116 436,-35-37-278,61 85-181,-80-103-645,-51-90-2811,-5 3 1469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47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405 0 416,'0'0'3302,"-17"21"-2927,15-20-367,-127 162 801,-87 130 60,176-231-1044,42-80-1352,17-13 200,4-8-15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0.51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3 672,'0'0'1619,"0"6"-1427,1 0-177,0 1-1,1-1 0,-1 1 0,1-1 1,1 0-1,-1 0 0,1 1 1,0-2-1,0 0 0,1 2 1,4 3-1,8 17 73,65 136 124,7 12-186,-86-171-25,0 0 0,0 0 0,1 0 0,0 0 0,0-1 1,0 0-1,4 5 0,-5-8-1,-1 1 1,0-1-1,0 1 1,0 0-1,0 0 1,0-1-1,1 0 1,-1 0-1,0 1 1,0-1-1,1 0 0,-1 0 1,1 1-1,-2-1 1,2-1-1,-1 1 1,1 0-1,-1 0 1,0-1-1,0 1 1,1 0-1,-2 0 1,2-1-1,-1 0 1,0 0-1,0 1 1,0-1-1,0 1 1,0-2-1,1 1 0,0-1 1,18-20 57,-2 0 1,1-1-1,18-31 0,-13 18-2,147-226 89,-165 251-143,-1 4 1,-2 4-2,-1 0 0,1-1 0,-2 1 0,1 0 0,0-1 0,0 1 0,-1-1 0,0 0 0,0 0 0,2-3 0,-3 6-50,0 12-674,-3 5-36,-9 4-523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02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239 1 736,'0'0'1432,"-13"0"-1286,-42 1-2,51 0-131,0-1 0,0 0 0,0 1-1,0 1 1,0-2 0,0 2 0,0-1 0,0 1 0,1 0 0,-1 1 0,1-1 0,-1 0 0,1 1 0,0 0-1,0-1 1,0 1 0,-4 6 0,-12 9 14,10-10-23,1 0 0,-1 1 1,1 0-1,1 0 1,-10 14-1,14-17-10,0 0 1,0 0-1,0 0 1,1 1-1,0-1 1,-1 0-1,2 1 1,0-1-1,-1 1 1,1 0-1,0 9 1,1-15 1,0 0 0,0-1 0,0 1 1,0 0-1,0 0 0,0 0 0,0-1 1,1 0-1,-1 1 0,0 0 0,0 0 0,0-1 1,0 1-1,1 0 0,-1 0 0,1-1 1,-1 0-1,1 1 0,-1 0 0,0 0 1,1-1-1,-1 1 0,1-1 0,-1 0 1,1 1-1,-1-1 0,1 1 0,0-1 1,-1 1-1,1-1 0,0 0 0,-1 0 1,1 0-1,0 0 0,0 0 0,-1 1 1,1-1-1,0 0 0,-1 0 0,0 0 0,1 0 1,0 0-1,0-1 0,-1 1 0,1 0 1,0 0-1,0 0 0,6 0 7,-2-1-2,1 0 0,0 0 0,0 0-1,-1-1 1,1 1 0,0-2 0,-1 1-1,0 0 1,1-1 0,-1 0 0,0-1-1,0 1 1,0-1 0,0 0 0,-1-1 0,0 1-1,0-1 1,0 0 0,6-9 0,-2 1 16,0 0 0,-2-1 0,1 0 0,-2 1 0,0-1 0,0-1 0,3-18 0,-4 17 114,-4 20 112,-2 25 13,2-21-270,1 2 0,1-2 0,0 1 0,0 0 0,0-1 0,1 1 0,0-1 0,0 1 0,2-1 0,-1 0 0,0-1 0,1 1 1,0-1-1,0 0 0,1-1 0,0 1 0,0-1 0,1 0 0,12 9 0,-17-13-37,1 0 1,0-1-1,0 1 1,0-1-1,-1 0 1,2 0-1,-1 0 1,0 0-1,0 0 1,0-1-1,0 1 1,1-1-1,-2 0 1,1 0-1,1 0 1,3-2-1,16-6-812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35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1 416,'0'0'2314,"1"19"-2037,0 1-209,11 109 267,38 114-143,-37-189-177,-8-26-237,-5-22 89,1 0-1,0-1 1,0 1 0,1 0-1,-1-1 1,1 0 0,0 1-1,6 9 1,-3-14-830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08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 0 1000,'0'0'1939,"0"5"-1836,-2 75 82,0-26-125,3 1 0,9 74 0,-9-119-61,1-1 0,0-1 0,1 2 0,0-1-1,1-1 1,-1 1 0,2-1 0,8 14 0,-13-20-1,1-2-1,-1 2 1,1-1 0,-1-1 0,1 2 0,0-1 0,0-1 0,-1 1 0,2 0-1,-2 0 1,1 0 0,0-1 0,0 1 0,0 0 0,0-1 0,0 1-1,0-1 1,0 0 0,0 0 0,0 1 0,0-1 0,1 0 0,-2 1 0,2-1-1,-2 0 1,2 0 0,-1 0 0,0 0 0,0-1 0,0 1 0,1 0 0,-2-1-1,2 1 1,-2 0 0,2 0 0,-1-1 0,0 0 0,0 1 0,-1-1-1,1 1 1,1-1 0,-2 0 0,1 0 0,1-1 0,3-4-9,1 0 1,-2-1-1,1 0 1,7-15-1,-10 19 16,-1 1-5,100-203 6,-100 201 15,0 1 1,-1-1-1,0 1 0,1-1 0,-1 1 0,0-1 0,0 1 0,-1-6 0,1-2 393,1 21-643,8 7 226,-4-7 3,0 0 1,-1 0-1,0 0 0,4 19 1,-4-16 1,0 0 0,0 0 0,1 0 0,1 0 0,1-1 0,-1 0 0,13 17 0,-16-25-2,-3-3 0,1-1 0,-1 1-1,1 0 1,-1-1-1,0 1 1,1 0-1,-1-1 1,1 0 0,-1 1-1,1-1 1,-1 1-1,1 0 1,0-1-1,-1 0 1,1 0-1,-1 0 1,1 1 0,-1-1-1,3 0 1,-3 0-4,0 0 0,0 0-1,0 0 1,0 0 0,1 0 0,-1 0 0,0 0 0,1 0 0,-1 0 0,0 0-1,0 0 1,0 0 0,0 0 0,1 0 0,-1 0 0,0 0 0,1 0 0,-1 0 0,0 1-1,1-1 1,-1 0 0,0 0 0,0 0 0,0 1 0,0-1 0,0 0 0,1 0-1,-1 1 1,0-1 0,0 0 0,0 0 0,1 0 0,-1 0 0,0 0 0,0 1 0,0-1-1,0 0 1,0 1 0,0-1 0,0 0 0,0 1 0,0-1 0,0 0 0,0 0-1,0 0 1,0 0 0,0 1 0,0-1 0,0 0 0,0 1 0,0-1 0,0 0 0,0 1-1,0-1 1,0 0 0,-1 0 0,6 0-816,-4 0 744,0 0 0,-1 0-1,1 0 1,0-1 0,-1 1 0,0 0-1,1-1 1,0 0 0,0 1-1,-1 0 1,0 0 0,1-1-1,-1 0 1,1 0 0,7-16-998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51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64 159 824,'0'0'1218,"8"0"-1216,-1 0 1,-4 1 20,0-1 0,0 1 0,1-1 0,-1-1 0,0 1 0,0 0 0,1-1 0,-1 0 0,0 1 0,0-2 0,0 1 0,0 0 0,0-1 0,0 1 0,0-1 0,-1 0 0,1 0 0,4-4 1,-1-1 4,0 0 1,0 0 0,-1 0-1,0-2 1,3-7 0,-6 13-3,-1 0 1,0-1 0,1 1 0,-1-1 0,-1 1 0,1-1-1,0 0 1,-1 1 0,0-1 0,0 0 0,0 0 0,0 1-1,-1-1 1,1 1 0,-1 0 0,-1-6 0,1 8-15,1 0 0,-1-1 0,0 1 0,1 0 0,-2 0 0,1 0 0,1 0 0,-2 0 0,2 0 0,-2 0 0,1 1 0,0-1 0,0 0 0,0 0 0,-1 1 0,1-1 0,0 1 0,0-1 0,-1 1 0,1-1 1,0 1-1,-2 0 0,-35-2 133,32 2-113,3 1-26,0-1 1,0 1-1,1 0 0,-1 0 0,0 0 0,0 0 0,1 1 0,-1-1 0,1 1 0,-1 0 0,1 0 0,0 0 0,-1 0 0,1 0 0,0 0 0,0 0 0,1 1 0,-2 0 0,2-1 0,-3 5 0,-3 7 11,1 0-1,-11 28 0,9-16 27,2 0 0,1 0-1,1 1 1,1-1 0,1 0 0,1 33-1,1-55-41,0 0-1,0 0 1,1 1-1,-1-1 1,1 0-1,1 0 1,-2 0-1,2 0 0,-1 0 1,1-1-1,0 1 1,0 0-1,0 0 1,4 5-1,-1-4-1,-1 0 1,0-2-1,1 1 0,0 0 0,0 0 0,0-1 0,0 0 1,12 5-1,-1-3 10,0 1 1,1-2 0,-1-1-1,1-1 1,0 0-1,19-1 1,-24-1-4,0-1 1,-1 0 0,1-1-1,-1 0 1,1-1 0,-1 0-1,1-1 1,-2-1-1,13-6 1,-18 8-34,0 1-1,-1-1 1,1-1-1,-2 1 1,2-1 0,-1 0-1,0 0 1,-1 0 0,1 0-1,-1-1 1,0 1-1,0-1 1,-1 0 0,1 0-1,-1 0 1,0-1 0,0 1-1,0-1 1,-1 1 0,1 0-1,0-12 1,-2 13-103,1-2-1,-1 2 1,0-2 0,-1 2 0,0-2 0,0 2-1,-1-10 1,0 11-148,1 0 1,-1-1-1,-1 1 0,1-1 0,-1 1 0,1 0 0,-6-6 1,8 9 256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05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49 6 256,'-2'-5'2983,"2"5"-2957,-46 0 323,45 0-320,5 0-121,24 2 123,40 7 0,22 2 138,16-8-418,-103-3 192,-3 0 35,0 0 0,1 0 0,-1 0 1,1 0-1,-1 0 0,0 0 0,1 0 1,-1 0-1,1 0 0,-1 0 0,1 0 0,-1 0 1,0-1-1,1 1 0,-1 0 0,1 0 1,-1-1-1,0 1 0,0 0 0,1-1 1,-1 1-1,0 0 0,1 0 0,-1 0 1,1-1-1,-1 1 0,0-1 0,0 1 0,0-1 1,0 1-1,0 0 0,1 0 0,-1-1 1,0 0-1,6-8-692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80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316 929 112,'-2'13'4220,"-21"-12"-3895,-27 5 1,-16 2-152,-22-6 33,85-2-195,4-20-111,1-1 73,1 1-1,2 0 1,10-39-1,6-23-2,-14 27-51,-1-1 0,-3-76-1,-3 112 62,-2 0 0,0 0 0,-1 0 0,0 1 1,-2-1-1,0 1 0,-2 0 0,0 0 0,0 1 0,-2 0 0,-10-17 0,-52-104 78,70 138-58,0 0-1,0-1 1,1 1-1,0 0 1,-1 0 0,0-1-1,0 0 1,1 1 0,0 0-1,0 0 1,0-1-1,-1 1 1,1-1 0,0 0-1,0 1 1,0-1-1,1 1 1,-1-1 0,0 1-1,0-1 1,0 1 0,1 0-1,-1-1 1,1 1-1,0-1 1,-1 1 0,1 0-1,0-1 1,1-1-1,2 0-9,0 0 0,-1 1 0,2-1 0,-2 1-1,2 0 1,-1 0 0,7-2 0,-2 1 21,16-7-21,-13 4-8,1 2 0,0-1 0,0 1 0,0 1-1,0 0 1,23-1 0,-35 4-21,-1 1 1,1-1-1,0 1 1,0-1-1,-1 0 0,0 0 1,1 1-1,0-1 1,-1 1-1,0 0 0,1-1 1,0 0-1,-1 1 1,1 0-1,-1 0 0,0-1 1,0 0-1,1 1 1,-1 0-1,0 0 0,1 0 1,-1-1-1,0 1 1,0 0-1,0 0 0,0 0 1,4 27-638,-4-22 449,1 28-811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29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 1 888,'0'0'2459,"-2"3"-2353,2-1-98,0 0 0,0 0 0,-1 1 1,1-1-1,0 0 0,0 1 0,0-2 0,0 1 1,1 1-1,-1-1 0,0 0 0,1 0 0,1 2 1,13 33 154,-9-22-80,38 72 294,1 5-172,-39-79-188,58 127 74,-64-139-89,1-1 0,-1 1 0,0-1 1,0 0-1,0 0 0,0 1 0,0-1 1,0 0-1,0 1 0,1-1 0,-1 0 0,0 1 1,1-1-1,-1 0 0,0 0 0,1 0 1,-1 0-1,0 0 0,0 1 0,1-1 1,-1 0-1,0 0 0,1 0 0,-1 0 1,0 1-1,0-1 0,1 0 0,-1 0 1,1 0-1,-1 0 0,1 0 0,-1 0 0,0 0 1,0 0-1,0-1 0,1 1 0,-1 0 1,1 0-1,-1 0 0,0 0 0,0-1 1,1 1-1,-1 0 0,0 0 0,1 0 1,-1 0-1,0 0 0,1-1 0,7-16 119,29-84-4,-22 66-78,10-37 0,-20 55-40,2-9-30,0 1 1,-2-1-1,0 0 1,2-44 0,-7 104-4106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61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 1 368,'0'0'2849,"0"13"-2535,-6 95 180,-2 43-274,8-151-303,0-8-121,0-91-751,0 40-296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97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1 278 768,'0'0'2641,"14"-50"-2601,-7 23-40,7-3 0,0-2-8,7 3-104,7-16-160,0 10-144,-7 5-337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3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28 101 440,'0'0'3121,"-5"1"-2988,4-1-130,0 0 0,0 1-1,0-1 1,-1 0 0,2 0 0,-2 1-1,1-1 1,0 1 0,0 0 0,0-1-1,0 0 1,0 1 0,0 0 0,0 0-1,-1 1 1,2 0-2,-1-1 1,0 1-1,0-1 0,1 1 1,0-1-1,0 1 0,-1-1 1,1 1-1,0 0 0,0-1 1,0 1-1,0-1 0,0 1 1,0-1-1,0 1 0,1-1 1,-1 2-1,9 36 105,23 64 0,1 0-10,16 61-54,-47-156-52,0-1 0,0 1 0,1-1 0,0 0 0,0 0 1,0-1-1,7 9 0,-10-15 7,0 1 0,0-1 1,0 0-1,1 0 0,-1 0 1,0 1-1,0-1 0,1 0 1,-1 0-1,0 0 0,1 0 0,-1 0 1,0 0-1,0 0 0,0 0 1,0 0-1,0 0 0,1 1 1,-1-2-1,0 1 0,1 0 1,-1 0-1,0 0 0,0 0 0,1 0 1,-1 0-1,0 0 0,0 0 1,0 0-1,0 0 0,0-1 1,1 1-1,-1 0 0,0 0 0,0 0 1,1 0-1,-1-1 0,0 1 1,0 0-1,0 0 0,0 0 1,0 0-1,0 0 0,10-21 2,6-22 44,21-82-1,0-52-63,-26 117-8,-4 25 16,-3-1 1,-1 1 0,-2-47-1,8 99-650,4 11-328,0 3-125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79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0 1392,'0'0'957,"13"8"-757,41 24-23,-52-30-162,1-1 0,-1 2 0,0-2 0,0 1 0,0 1 0,0-1 0,0 0 0,0 1-1,0-1 1,-1 1 0,1-1 0,-1 1 0,1 0 0,-2 0 0,2 0 0,0 5 0,-1-2 19,0 1 0,-1 0 0,0 0 0,0 0 0,0 8-1,-2 7 35,2-10-56,-1 0 0,1-1 0,-3 1-1,2-1 1,-2 1 0,0-1-1,0 0 1,-1 0 0,0 0 0,0-1-1,-1 1 1,-1-1 0,-12 17-1,18-27-11,-9 11 0,9-11 4,0 0 0,0 0-1,0 1 1,0-1 0,0 0 0,0 1-1,0-1 1,0 0 0,0 0-1,0 1 1,0-1 0,0 0 0,0 0-1,-1 0 1,1 0 0,0 0-1,0 0 1,0 0 0,-1 0-1,1 1 1,0-1 0,0 0 0,-1 0-1,1 0 1,0 0 0,0 0-1,0 0 1,0 1 0,0-1 0,-1 0-1,1 0 1,0 0 0,-1 0-1,1 0 1,0 0 0,0 0 0,0 0-1,0-1 1,0 1 0,-1 0-1,1-21 156,15 20-199,103 4-1355,-104-3 288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1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18 616,'0'0'5609,"0"-17"-5473,0 42-2208,7-6 1200,0-4-449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54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82 2104,'0'0'2289,"0"-8"-3025</inkml:trace>
  <inkml:trace contextRef="#ctx0" brushRef="#br0" timeOffset="1">1 82 1304,'49'-3'2921,"-49"0"-3209,14-24-296,7 3-344,0-1-1121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94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54 440,'0'0'2650,"4"2"-2305,1 5-271,1-2-1,-1 1 0,0 0 0,0 1 1,-1-1-1,1 1 0,-2 1 0,1-1 1,3 10-1,12 21 87,14 27-91,-3 2 1,-2 1 0,34 122-1,-61-187-78,-1-1-1,1 1 1,0 0-1,0-1 0,0 1 1,0 0-1,1-1 1,-1 0-1,3 3 0,-4-4 8,0-1-1,0 1 0,1-1 0,-1 0 0,1 0 0,-1 0 1,1 0-1,-1 0 0,0 0 0,0 1 0,1-1 0,-1 0 0,1 0 1,-1 0-1,0 0 0,1 0 0,-1 0 0,1 0 0,-1 0 0,1 0 1,-1 0-1,0 0 0,1 0 0,0 0 0,-1-1 2,2 1-1,-1-1 1,0 0-1,0 0 1,-1 1-1,2-2 1,-1 1-1,-1 0 1,1 1-1,0-2 1,-1 1-1,2-2 1,57-124 54,-41 84-46,9-25 7,-4-1 0,-2 0 0,19-113 0,-39 174 26,-1 7-58,0 1 1,-1 0-1,1-1 1,0 1-1,0-1 1,0 1-1,0 0 1,0 0-1,0 0 1,0-1-1,0 1 1,0-1-1,0 1 1,0 0-1,0-1 1,0 1-1,1 0 1,-1 0-1,0 0 1,0-1-1,0 1 1,0 0-1,1-1 1,-1 1-1,0 0 1,0-1-1,0 1 1,0 0-1,0 0 1,1 0-1,-1 0 1,0 0-1,1-1 1,-1 1-1,0 0 1,0 0-1,0 0 1,0 0-1,1-1 1,-1 1-1,1 0 1,-1 0-1,1 0 1,-1 0-1,0 0 1,0 0-1,0 0 1,1 0-1,0 0-4,-1 0-1,0 1 1,0-1 0,1 0-1,-1 0 1,1 0 0,-1 1 0,1-1-1,-1 0 1,0 0 0,0 0-1,0 0 1,1 1 0,-1-1-1,0 0 1,1 1 0,-1-1-1,0 1 1,0-1 0,0 0-1,0 0 1,0 0 0,0 1-1,1-1 1,-1 1 0,0 0-1,2 8-270,0 0-1,-1 1 0,1 0 1,-2 16-1,0 8-1169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3.64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1 576,'0'0'2453,"0"5"-2361,0 284 923,9-297-921,0-6-54,-1 2 0,13-23 0,9-14-28,-22 36-15,-1 4 5,0-1 1,0 2 0,13-13 0,-17 19-13,-1-1-1,1 2 1,0-2 0,0 2 0,-1-1 0,1 1 0,0 0 0,0 0 0,0 0 0,1 0 0,-2 0 0,2 1 0,-1-1-1,0 1 1,0 0 0,6 0 0,-7 1 14,0 0 0,0 0 0,0 0 0,1 0 0,-1 0 0,0 0 0,0 1 0,-1-1 0,2 1 0,-1 0 0,-1-1 0,1 1 0,0 0 0,-1 0 0,1 0 0,0 3 0,20 36 156,-21-40-154,4 13 45,0 0 1,-2 0 0,1 1-1,1 16 1,2 6 11,6 29-58,-13-65-36,0 0 0,1 0 0,-1-1 0,0 1 0,0-1 0,1 1-1,-1 0 1,1-1 0,-1 1 0,1-1 0,-1 1 0,0 0 0,1-1-1,0 1 1,-1-1 0,0 0 0,1 0 0,0 1 0,0-1 0,-1 1-1,0-1 1,1 0 0,0 0 0,-1 1 0,1-1 0,0 0 0,0 0 0,-1 0-1,1 0 1,0 0 0,-1 0 0,1 0 0,0 0 0,0 0 0,-1-1-1,0 1 1,1 0 0,0-1 0,-1 1 0,1 0 0,0-1 0,0 1 0,-1 0-1,0 0 1,1-1 0,0-1 0,5-2-245,-1 0 0,1-1 1,6-8-1,-10 11 179,19-20-1342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4.30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312 884 1352,'0'0'1906,"7"0"-1838,13-5-18,0 0 0,-1-2 0,1 0 0,23-13 0,30-12-8,-72 30-15,-1 0-1,1 1 1,-1-1-1,0 0 1,0 0-1,0 0 1,0 0-1,0 1 1,0-4-1,0 2 25,0-662 151,-7 588 362,7 77-544,0 0-1,-1-1 1,1 1 0,0-1 0,0 1 0,-1 0 0,1-1 0,0 1 0,-1 0 0,1 0 0,0-1 0,0 1-1,0 0 1,-1-1 0,1 1 0,-1 0 0,1 0 0,0-1 0,0 1 0,-1 0 0,1 0 0,-1 0-1,1-1 1,-1 1 0,1 0 0,0 0 0,0 0 0,-1 0 0,0 0 0,-16 0 605,14 0-642,-475 5 272,504-20-2143,13-10 33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2.4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34 77 112,'0'0'998,"1"-3"-790,0-1-240,0 3 87,-1 0-1,1 0 1,0-1-1,-1 1 1,0 0-1,0-1 1,1 1-1,-1-1 1,0 1-1,0-1 1,0 0-1,0 1 1,0 0-1,0 0 1,-1-1-1,1 1 1,0-1-1,0 0 1,-1 1-1,1 0 1,-1 0-1,1-1 1,-1 1-1,0 0 1,0-1-1,1 1 1,-1 0-1,0 0 1,0 0-1,0 0 1,0 0-1,-2-1 1,-23-20 129,41 19 170,42 6-353,79 15 0,-66-7 20,-55-8-14,-9-2 7,-9-1-67,0 0 0,-1 0 0,1-1 0,-1 2 0,-5-1 0,-6 1-363,-12-1-685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20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253 993 360,'0'0'2866,"-4"3"-2514,-2 0-262,-1 1-1,-1-1 1,1 0-1,0 0 1,-1-1 0,1 0-1,-1-1 1,-14 1-1,-73 0 74,56-3-105,33 1-61,5 0-33,2-13-128,18-18 113,-4 8 53,-4 3-8,-1 0-1,-2-1 1,0 0-1,-1 0 1,0-1 0,-1 0-1,-2-1 1,-1 1-1,2-29 1,-3-126-123,-3 106 82,0 44 45,-1 1 0,-1 0 0,-2 0 0,0 0 0,-1 0 0,-2 1 0,0 0 0,-17-33 1,11 26 71,-26-42 0,38 69-50,0 3-7,1 1 0,-1-2-1,1 1 1,-1 0 0,2-1 0,-2 1 0,2 0 0,-1-1-1,0 1 1,0-1 0,1 1 0,0-1 0,-1-4 0,2 7-24,2-2 0,-2 1 0,0 0 0,2 0 0,-2-1 0,0 2 0,2-1 0,-1 0 0,-1 1 0,1-1 0,0 1 0,3 0 0,0-2-1,26-8-1,-1 2 1,2 1-1,0 2 1,52-2-1,-81 7-23,0 0-1,0 1 1,0-1-1,0 1 1,0-1-1,0 1 0,-1 0 1,1 0-1,0 0 1,0 1-1,-1-1 1,1 1-1,4 3 1,-3-2-91,-1 1 1,0 0 0,0 0-1,0 0 1,0 0 0,0 0 0,-1 0-1,4 9 1,3 21-1132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7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2 584,'0'-2'2524,"1"6"-2498,26 82 276,8 21 56,-33-102-347,48 116 112,-40-100-115,2-1 0,-1 0 0,24 30 0,-35-50-9,0 0 1,1 1 0,-1-1 0,1 1 0,-1-1-1,0 1 1,1 0 0,-1-1 0,1 0 0,0 0-1,-1 0 1,0 1 0,1-1 0,0 0 0,-1 1-1,0-1 1,1 0 0,0 0 0,0 0 0,-1 1 0,0-1-1,1 0 1,0 0 0,-1 0 0,1-1 0,0 1-1,-1 0 1,1 0 0,-1 0 0,1-1 0,0 1-1,-1 0 1,0-1 0,1 1 0,0 0 0,0-1-1,1-1 2,1 0-1,-2 0 0,1-1 0,0 1 0,0-1 0,2-4 0,146-289 5,-142 278-93,7-28-1,-15 45 65,-4 11-233,0 0 0,-1 0 0,-9 15 0,-7 10-864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02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1 792,'0'0'2109,"4"5"-1975,1 6-47,0 1 0,0-1 0,-1 0 0,-1 2 0,0-2 0,0 1 0,2 18 0,0 5-1,-2-21-88,-1 0 0,0 18-1,-2-31-162,2-5-86,17-64-935,-5 19-414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89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1 287 128,'0'0'2104,"7"26"-1935,-7-42-1,14-11-72,-7-8-88,14-2-8,-14-2-88,7-1-136,0-10-65,-14 11-63,0 9-240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3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97 608,'0'0'2559,"2"7"-2520,13 33 27,2 0-1,26 45 1,-31-65-54,1 2 1,1-2 0,1-1 0,0 1 0,28 24-1,-42-44-12,-1 0-1,0 0 1,1 1-1,-1-1 1,1 0-1,-1 0 1,1 1-1,-1-1 1,0 0-1,1 0 1,0 0-1,-1 0 1,0 0-1,1 0 1,-1 0-1,1 0 1,0 0-1,-1 0 1,0 0-1,1 0 1,-1-1-1,1 1 1,-1 0-1,0 0 1,1-1-1,-1 1 1,1 0-1,-1 0 1,1 0-1,-1-1 1,0 1-1,0-1 0,1 1 1,-1-1-1,1 1 1,-1 0-1,0 0 1,0-1-1,0 1 1,0-1-1,1 0 1,-1 1-1,0-1 1,0 1-1,0-1 1,11-31 11,-8 23-7,13-42 31,29-96-53,-39 122 23,-1-1 0,-1 0-1,1-52 1,-3 66-121,4 33-2419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72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1 256,'0'0'2215,"16"2"-2043,52 10-77,-65-11-90,-1-1 0,1 1 0,-1 0 0,0 0 0,1 0 0,-1 0 0,0 0 0,5 3 0,0 10 25,-4-5-18,1 0 4,-1 0 0,0 0 1,-1 0-1,0 0 1,1 20-1,0 50 301,-3-73-268,0-5 47,-15-1 26,20 0-183,28 0-14,-9-1 59,-6 0 30,25 2 1,-38 0-30,-2-1-1,1 0 1,-1 1 0,1 0 0,0 0-1,-2 0 1,2 1 0,0-1-1,-1 1 1,0-1 0,0 2 0,1-1-1,1 3 1,3 9-521,-6 1-530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15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84 6 144,'0'0'1683,"-10"-1"-1671,-32-2-24,31 2 100,-3 1-643,7 0-269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7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8 440,'0'-2'4201,"28"2"-6193,0-5 927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2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14 7 48,'0'0'2573,"-13"-7"-1541,13 8-1070,0-1-1,0 1 1,0-1 0,0 0 0,0 0-1,-1 0 1,1 1 0,0-1 0,0 1-1,0-1 1,0 1 0,0-1 0,0 0 0,0 0-1,0 1 1,0-1 0,0 1 0,1-1-1,-1 1 1,0-1 0,0 0 0,0 0-1,0 1 1,6-1-929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90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27 232,'0'0'2805,"0"-6"-2600,0-15-99,0 26-35,1 5-54,0 0 0,1 0 0,3 12 0,63 159 332,-45-123-314,-8-24-15,25 44 0,9 16-2,-49-94-18,1 2 0,-1-1 0,1 0 0,0 0 0,-1 1 0,1-2 0,0 1 0,0 1 0,-1-2 0,1 1 0,0 0 0,2 1 0,-3-1 0,1-1 0,0 0 0,-1 0 0,1 1 0,-1-1 0,0 0 0,1 0 0,0 0 0,-1 0 0,1 0 0,-1 0 0,0 0 0,1 0 0,0 0 0,-1-1 0,0 1 0,1 0 0,0 0 0,-1-1 0,1 1 0,-1 0 0,1 0 0,1-3 0,0 2 0,0-2 1,0 1-1,0 0 1,-1-1-1,2 0 0,-2 1 1,0 0-1,1-1 0,0-4 1,48-118 46,60-170-173,-100 272 121,-9 19 4,1 0-1,0 0 1,-1-1-1,1 2 0,-1-2 1,0 1-1,0-7 1,-1 9-77,0 21-1080,0 1 241,0 3-535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6.31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72,'0'0'1299,"32"17"-1236,110 54 2,-72-39 52,2-3-1,0-3 1,2-3-1,93 17 1,-27-15 70,249 15 1,147-32 177,-428-8-289,344-38 77,-1-1-35,-407 39-118,37-1-4,147 18 1,125 13 47,-306-26-27,1 2-1,53 15 1,56 8 25,-102-19-36,0 2 0,-1 2 0,-1 3 0,61 27 0,-94-36 1,39 9 17,-57-17-14,-2 2-9,1-1 0,0 0 0,0 1 0,0-1 0,0 0 0,0 0 0,0 0 0,0 1 0,1-1 0,-1 0 0,0-1 0,1 1 0,-1 0 0,0 0 0,1 0 0,-1-1 0,1 1 0,2 0 0,34 13 19,-33-13-19,1 2-49,-8-2-75,-13-5-246,-13-15-368,-1-7-995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0.52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80,'0'0'2104,"0"5"-1862,0 281 478,1-294-721,-1 1 1,2 0-1,0-1 1,0 1-1,0-1 1,0 1-1,1 0 1,1 0-1,-1 1 1,5-8-1,7-9 13,25-31-1,-34 48-9,0 0 1,0 0-1,1 0 0,8-5 0,-13 10-3,0 0 1,0 0-1,0 0 0,1 0 0,-1 0 0,0 0 1,0 1-1,1-1 0,-1 1 0,0 0 1,0-1-1,1 1 0,-1 0 0,1 1 1,-1-1-1,1 1 0,-1-1 0,0 0 1,0 1-1,1 0 0,-1 0 0,0 0 1,0 0-1,0 1 0,0-1 0,2 2 1,2 2 13,0-1 0,-1 1 0,0 1 1,0-1-1,-1 0 0,1 2 0,4 6 0,-2 0 11,1-1 0,-2 2-1,0-1 1,-1 1-1,0 0 1,6 26 0,6 29-982,-12-56 51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1.23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204 1087 1296,'0'0'1634,"2"0"-1614,27 3 128,54-1 0,-51-2-52,-30 0-90,0 0 1,0 0-1,-1 0 1,1 0-1,1-1 0,-2 1 1,0-1-1,2 1 1,-2 0-1,1-1 0,0 0 1,-1 0-1,0 0 0,2 0 1,-2 0-1,0 0 1,1 0-1,-1-1 0,0 1 1,0-1-1,1 1 1,-1-1-1,0 1 0,0-1 1,0 1-1,0-1 0,0 1 1,-1-2-1,1 2 1,0-1-1,-1 0 0,0 0 1,0 0-1,1 0 1,-1 0-1,0 1 0,0-2 1,0 2-1,0-4 0,-1-8 69,0-1-1,-1 0 0,0 1 0,-7-20 1,8 25-75,-8-35 9,3-1 0,1 0 0,0-58 0,4 67-8,-1-131-15,3 82 37,-16-136 0,2 81 309,-2 139 451,-6-1-646,0-1 0,-20-5 0,18 2-86,-32-1-1,-72 5-12,127 1-37,-1 0-23,0 0 0,0 1 0,-1-1 0,2 0 0,-2-1 0,2 1 0,-2 0 0,1 0 0,0-1 0,0 1-1,0 0 1,0 0 0,-2-2 0,3 1-84,0 0-1,-1 0 1,0-1-1,1 1 0,-1 0 1,1-1-1,0 1 1,0 0-1,0 0 1,-1-1-1,1 1 1,0 0-1,0-1 0,1-1 1,-1-20-1427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9.03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8,'0'0'2216,"3"0"-2201,254 0 239,-251 0-245,-1 1 0,0 0 0,0-1 0,1 1 0,-1 1 0,1-1 0,-1 1 0,0 1 0,0-1 0,0 0 0,0 2 0,-1-1 0,0 0 0,1 1 0,0-1 0,-2 1 0,2 0 0,-2 1 0,1-1 1,-1 0-1,0 2 0,1-2 0,-2 2 0,1-2 0,-1 2 0,1-1 0,0 7 0,7 16 63,-6-18-47,-1 0 1,0 0-1,0 0 0,1 14 1,5 366 337,-9-264-330,-3-78-5,-2 1 0,-10 52-1,2-23-4,3 34 49,5 204-1,6-182 21,-1 362 75,9-389-132,-3-46-5,8 62 66,-5-66-83,1-1-1,4-1 0,20 60 1,-12-41-8,58 146 3,-72-203-8,18 30 0,-16-31 0,14 32 0,22 48 6,2 2 3,-41-82-9,1-1 0,0 0 0,12 15 1,12 22 0,-19-32 3,18 24-1,10 17-3,-33-48 0,1 1 0,20 20 0,-4-4 0,-2-3-1,2-1 1,1-2-1,46 33 0,5 5-4,8 2 5,-28-21 0,-51-40-2,0 0 0,0 0 0,1 0 1,-1 0-1,9 0 0,23 9 4,-17-7-1,19 12 10,-39-17 29,27 7-67,-16-3 32,-10-3-4,0 0 0,-1 0 1,1-1-1,0 1 0,0 0 0,-1-1 0,1 1 0,0-1 0,-1 0 0,4 0 0,-4 0 1,0 20-1960,-2-13 1432,1 6-530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00.49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6 94 320,'0'0'1174,"-1"0"-1166,1 0-1,0 0 1,0-1 0,-1 0 0,1 1 0,-1-1 0,1 1 0,-1 0 0,1-1 0,0 0-1,0 0 1,0 0 0,0 1 0,-1 0 0,1-1 0,0 0 0,0 0 0,0 1 0,0-1-1,0 1 1,0-1 0,0 0 0,0 0 0,6-3 36,0 0 0,0 1 0,0 0 0,0 0 0,1 0 0,7 0-1,10-6 57,6-2-44,0 1-1,0 3 1,0 0 0,1 1 0,0 2 0,54 2 0,-73 3-52,1 0 0,-1 1 0,1 0 0,-1 1 0,0 1 0,0 0 0,0 1 0,0 0 0,-1 1 0,0 0 0,0 1 0,-1 1 0,11 9 0,14 15 42,0 2 0,35 47 1,-40-47-25,-1 4 27,26 42 0,14 19 52,-6-19 59,115 110 0,-161-177-143,0 0 1,0-2-1,1 0 1,31 13 0,-32-16-13,1-2-1,0-1 1,-1 1 0,23 1 0,83-1 160,-108-5-235,-26 2-204,-1-1 122,-19 12-596,-9 1-966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3.14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77 671 216,'0'0'1306,"-3"-5"-1022,-6-11-48,8 14-160,0 1-1,0 0 1,-1 0 0,1 0 0,0-1 0,0 2-1,-1-1 1,1 0 0,0-1 0,-1 2 0,-2-2-1,-1 0 19,3 0-74,0 2 1,1-2 0,-1 0 0,1 2-1,0-2 1,0 1 0,-1-1-1,1 0 1,0 0 0,0 1 0,0-1-1,0 1 1,1-2 0,-1 2-1,0-2 1,0 2 0,1-2 0,0 2-1,-1-1 1,1-4 0,0 3 7,0 0 1,1 0-1,-1-1 0,0 1 1,1 1-1,0-1 0,0 0 1,0-1-1,0 1 1,0 0-1,1 1 0,3-6 1,13-19-28,35-57 6,-46 73-8,1 0 1,1 0-1,-1 0 1,2 1 0,16-14-1,-11 13 833,-16-2-382,-3 3-409,0 1-1,0-1 1,-1 1 0,0 0 0,-8-12-1,-7-10-23,-84-153 153,76 130-161,28 94-3098,6-12 2317,0-1-527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4.3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38 588 168,'0'0'1698,"-8"0"-1489,-9 1-231,5 0 851,28-10-437,10-2-376,-2-2-1,-1-2 1,43-32 0,-51 35-4,-5 5-3,-1 0 0,0 0 0,1-2 0,-2 1 0,0-2 0,8-10-1,-7 7 202,-5 8-224,-1 2 12,-1 0 0,1 0 1,0 0-1,0 0 0,0 1 0,4-3 0,-1 5 469,-6-1-430,0-6 17,-1-1 0,0 1 0,0-1 0,-1 1 0,0 1 0,0-1-1,0 0 1,-6-13 0,-3-1-76,-19-26-1,6 7 54,14 23 30,0-1 1,-1 1-1,-1 1 0,0 0 1,-16-15-1,25 28-1,1 2-71,-1-2 0,1 2 0,1-1 0,-2-1 0,1 1 0,-2-5 0,4 6-15,-1 0 0,1 1 0,0 0 1,0-1-1,0 0 0,0 0 0,0 1 0,0 0 0,0-1 0,0 0 0,0 0 0,0 0 0,0 1 1,0-1-1,0 1 0,0-1 0,0 0 0,0 1 0,1-1 0,-1 1 0,0-1 0,1 0 1,-1 0-1,0 1 0,0 0 0,1-1 0,-1 1 0,1-1 0,0 1 0,-1-1 0,0 1 0,1 0 1,-1 0-1,1-1 0,-1 1 0,1-1 0,0 1 0,0-1 0,29-12-977,-1-3-400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5.67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111 501 208,'0'0'847,"-8"0"-691,-75 0 901,82 0-1038,0 0 0,0 0 0,1-1 0,-1 1 0,0 0 0,1 0 0,0 0 0,-1 0 0,0 0 0,0 0 0,1-1 0,0 1 0,-1 0 0,0-1 0,1 1 0,0-1 0,-1 0 0,1 1 0,-1 0 0,1 0 0,-1-1 0,1 0 0,0 1 0,0-1 0,-1 1 0,1-1 0,0 0 0,-1 1 0,1-1 0,0 1 0,0-2 0,0 0 30,-1-1 0,1 0 0,0 1-1,0 0 1,0-1 0,1 1 0,-1-1 0,0 1 0,2-3 0,0-3-48,0 1 1,1 0-1,0-1 1,1 1 0,0 0-1,-1 1 1,8-10-1,4-2-1,18-18 0,-17 20-1,19-26 0,-35 40 20,0 0 0,1 0 0,0-1 0,-1 1 0,0 0 1,1-1-1,-1 1 0,0 0 0,-1-1 0,0-3 0,0-2-7,9-59 72,-8 55-31,0 6 64,0-1 0,0 0 0,-1 0 1,-2-12-1,2 16-65,0-1 0,-1 1 0,1 0 0,0 0 0,-2 0 0,2 0 0,-1 0 0,0 1 0,0-1 0,-1 0 0,-4-4 0,-8-6 76,-2 1 0,0 0 0,-23-12 0,20 13-73,14 6 166,78 2-4629,-42 3 3436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6.8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20 608 96,'0'0'1744,"-7"-1"-872,6 1-858,1 0 0,0 0 0,0 0 0,-1 0 0,1 0 0,0 0 0,0 0 0,0 0 0,0 0 0,0 0 0,-1 0 0,1 0 0,0 0 0,0 0 0,-1 0 0,1-1 0,0 1 0,0 0 0,0 0-1,0 0 1,0 0 0,0-1 0,0 1 0,-1 0 0,1 0 0,0-1 0,0 1 0,0 0 0,0 0 0,-1 0 0,1 0 0,0 0 0,0 0 0,0-1 0,0 1 0,0 0 0,0-1 0,0 1 0,2-4-16,0 1 1,1 0 0,-1 0 0,1 0-1,0 1 1,0-1 0,0 0 0,0 1-1,0 0 1,0 0 0,1 0-1,3-1 1,7-6 0,8-4-6,1 1-1,0 1 0,26-7 0,10-6 10,-34 8 7,-24 15 1,1 0 0,-1 0 0,0 0 0,0 0 0,1 0-1,-1-1 1,0 1 0,0 0 0,0-1 0,0 1 0,0-1 0,0 1 0,-1-1 0,2-2 107,-4-23 717,-1 20-801,-1 0 1,-1 0 0,0 1-1,0-1 1,-6-6-1,4 0 4,5 5-20,-45-73 799,-85-113 0,75 127-228,71 64-2088,-12 3 1352,26-1-474,12 1-323,47 5 1,-63 0-425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2.5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 67 280,'0'0'1164,"0"-2"-965,0 0-187,0-1 54,0 1 0,0 0 0,0-1 0,0 1 0,0-1 1,0 1-1,-1-1 0,1 1 0,-1 0 0,0 0 0,1-1 0,-1 1 0,0 0 0,0-1 0,-1 2 0,1-2 0,0 1 0,-4-3 0,-7-5 9,10 5 226,3 11-222,-1 10-76,0 18 53,5 58-1,3-33-23,-8-26-16,0-33-15,0 2-1,7-2 11,-5-4-80,0-3-81,0-1-1,0 0 1,-1 1-1,1-17 1,0 4-389,0-6-600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3.8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148 70 200,'-2'-3'3214,"2"3"-3189,-5 0-20,0 2-1,0-1 1,0 0-1,0 1 1,1-1-1,0 2 1,-1-1-1,0 0 1,1 1-1,0 0 1,0 0-1,0 1 1,0-1-1,1 1 1,-1-1-1,1 1 1,0 0-1,0 0 1,-4 6-1,0 2 2,1-1-1,-1 2 1,2-1 0,0 0-1,0 1 1,-5 21 0,5-7-6,1-1 0,1 1 0,1 41 0,2-65-1,0-1 1,0 0 0,0 1 0,1-1-1,-1 0 1,0 1 0,1-1 0,0 0-1,0 1 1,0-1 0,0 0-1,0 0 1,1 0 0,-2 0 0,2 0-1,-1 0 1,3 2 0,-1-1-2,1 0 1,-1-1 0,0 1 0,1-1-1,0 0 1,0 0 0,-1 0-1,9 2 1,2-1-3,1 0 0,0-1 0,0-1 0,17 0-1,-28-1 8,0-1 0,1-1 0,-2 1 0,2 0 0,-1-1 0,-1 1 0,1-1 0,0 0 0,0 0 0,-1-1 0,1 0 0,-1 1 0,0-1 0,0 0 0,0 0 0,0 0 0,4-7 0,-7 10-5,0 0 0,0 0 0,0-1 0,1 1 0,-1 0 1,0 0-1,0-1 0,1 1 0,-1 0 0,0 0 0,0-1 1,0 1-1,0 0 0,0 0 0,1 0 0,-1 0 0,0-1 0,0 1 1,1 0-1,-1 0 0,0 0 0,1 0 0,-1 0 0,0 0 0,0 0 1,0 0-1,1 0 0,-1 0 0,0 0 0,1 0 0,-1 0 0,0 0 1,0 0-1,0 0 0,0 0 0,1 1 0,-1-1 0,0 0 0,0 0 1,1 0-1,-1 1 0,0-1 0,0 0 0,1 0 0,-1 0 0,0 1 1,0-1-1,0 0 0,0 1 0,0-1 0,0 0 0,0 0 0,0 0 1,1 0-1,-1 1 0,13 21-15,0 1 18,-3-12 1,-1-1 0,1 0 0,0-2-1,22 16 1,-28-22 0,0 1-1,0-1 0,1 0 0,-1-1 1,0 1-1,1-1 0,-1 0 0,0 1 1,1-2-1,0 0 0,-1 0 0,1 0 1,-1 0-1,1 0 0,-1 0 0,1-1 1,0-1-1,5-1 0,-4 0 5,-1 0 0,0 0 0,0-1-1,1 0 1,-2 0 0,1 0 0,0-1 0,3-5 0,32-43 28,-30 37-12,-2 1 0,1-1 0,-1-1 0,-2 0 0,1 0 0,-2-1 0,0 0 0,0 0 0,-2 0 0,0-1 0,-2 1 0,1-35 0,-2 37 35,1 4 13,-1 0 0,0 1 1,0-1-1,-2 1 0,1-1 0,-1 0 1,-1 2-1,1-2 0,-8-17 0,0 3 77,5 24-172,4 14-1188,2-5 1064,-1 1 0,2 0 0,-1-1 0,1 1 0,0 0 0,1 0 0,-1-1 0,1-1 0,0 2 0,1-2 0,0 1 0,5 8 0,19 20-973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4.5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 46 56,'0'0'1910,"-2"-7"-1749,-7-20-45,6 20-37,25 6 52,-5-1-14,-2 1-10,0 0-1,-1 1 1,23 3 0,-35-3-104,-1 1 0,1 0 0,0-1 1,-1 1-1,1 1 0,-1-2 0,1 1 1,0 1-1,-1-1 0,0 0 1,0 1-1,1-1 0,-1 1 0,0-1 1,0 1-1,0-1 0,0 1 0,0-1 1,0 2-1,-1-2 0,1 2 0,0-2 1,0 1-1,-1 0 0,0 0 0,0 2 1,2 8 22,0-1 0,-1 1 0,-1 13 0,0-19-13,0-2-3,0 3 1,0-1 0,1 0 1,-2 0-1,1 0 1,0 0-1,-1 1 1,-1-1-1,1 0 1,0 0-1,-2 0 1,1 0-1,0-1 0,-1 1 1,-5 8-1,2-5-7,-1 0 0,-1-1 0,0 1 0,0-1-1,0-1 1,-15 10 0,23-17-17,2 0-95,106-8 279,6-1-1340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5.8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190 981 32,'0'0'2006,"2"0"-1832,7 2-80,0-1 0,-1 1 0,1 0 0,0 1 0,8 4 0,18 6-13,-3-7 6,0-1 1,0-1-1,-1-3 1,59-3-1,-90 3-76,2-1 0,-1 0 0,0 0-1,0 0 1,0 0 0,0 0 0,0-1 0,0 1 0,0 0-1,0-1 1,1 1 0,-2 0 0,1 0 0,0-1 0,0 0-1,0 1 1,0-1 0,0 0 0,0 1 0,-1-1 0,1 0 0,0 0-1,0 1 1,-1-2 0,1 1 0,0 1 0,-1-1 0,1-1-1,-1 1 1,1 1 0,-1-2 0,1 1 0,-1 0 0,0 0-1,0-1 1,0 2 0,0-2 0,1 0 0,6-36 405,-7 26-321,0 2-65,0 1 0,0 0 0,-1 0 0,0-1 0,-4-16 0,-1 0-30,0-2 1,2 1-1,1-1 1,1 1 0,2-45-1,-2-30-2,-4 44 2,0-35 9,-1-2 13,5 62-24,2 21-1,-1 0 0,1 0 0,1 0 0,2-15 1,3 10-4,-5 15 7,0 1-1,0-1 1,0 0 0,-1 0 0,1 0 0,-1 0 0,1 0 0,-1 0-1,0-4 1,8-15 13,-8-10 12,0 31-16,-2-20 67,-2 14-68,-1 1-1,0 0 1,-1 0-1,0 1 1,1-1-1,-1 2 1,0-1-1,0 1 1,-1 0 0,1-1-1,-8 0 1,-14-5 50,-36-5 0,-16 1 157,1 6 0,-104 2 0,183 5-274,-1 3-418,1-2 435,0-1-1,1 1 0,-1-1 0,0 1 1,0 0-1,0 0 0,0-1 1,0 1-1,1 0 0,-1 0 1,1 0-1,-1-1 0,1 0 1,-1 1-1,0 0 0,0-1 1,1 1-1,0-1 0,-1 0 1,1 2-1,13 8-278,-1 0 0,2-1 1,20 11-1,8-2-686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3.8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590 1621 504,'0'0'2127,"-8"3"-1863,-6 1-192,-10 4 313,0-1-1,-49 5 1,-73-9 316,116-5-550,0-1-1,-55-14 1,83 17-126,0-1 0,0 1 0,-1-1 0,1 0 0,0 0 0,0 0 0,0 0 0,-3-3 0,4 3-11,0 0 1,1 0 0,-1 0 0,0 0-1,1 0 1,0 0 0,-1 0 0,0 0-1,1-1 1,-1 1 0,1 0-1,0-1 1,0 2 0,0-2 0,0 1-1,0 0 1,0-2 0,-1-4-10,0 0 0,0 0 0,-1 0 0,0 1 0,1-1 0,-6-11 1,-5-13 14,1-14-29,3 1 0,1-1 1,-3-57-1,9-139-154,2 132 109,-1 32 24,-2-173-9,-3 178 45,-16-104 1,17 151-5,-5-20 7,7 11 57,-2 23-53,2-2 0,-2-20-1,-5-20 2,8 53-17,1-1 0,0 1 0,0-1 0,0 1 0,0 0 0,0-1 0,-1 0 0,1 1 1,0-1-1,0 1 0,0-1 0,0 1 0,0-1 0,0 0 0,0 1 0,0-1 0,1 1 0,-1 0 0,0-1 0,0 0 0,0 1 0,0-1 0,0 1 0,0 0 0,1-1 0,-1 1 0,1-1 0,-1 0 0,0 1 0,1-1 0,-1 1 0,0 0 0,1 0 0,-1 0 0,1-1 0,-1 1 0,0 0 0,1-1 1,22 0-189,-9 1 137,93-18 209,111-35 0,-55 12-82,-157 40-78,-1-1-39,1 1 1,0-1 0,0 2-1,-1-1 1,2 0-1,-2 1 1,1 0-1,9 2 1,-14-2 24,-1 0 0,1 0 0,-1 0-1,0 1 1,0-1 0,0 0 0,0 1 0,1-1 0,-1 0 0,0 1 0,0-1 0,1 0 0,-1 0-1,0 0 1,0 1 0,0-1 0,0 1 0,0-1 0,1 1 0,-1-1 0,0 0 0,0 0 0,0 0-1,0 1 1,0-1 0,0 1 0,0-1 0,-1 1 0,1-1 0,0 1 0,0-1 0,0 0 0,0 0 0,0 0-1,-1 1 1,1-1 0,0 0 0,0 1 0,-1-1 0,1 1 0,0-1 0,0 0 0,0 0 0,0 0-1,-1 0 1,0 1 0,-2 5-258,-2-1-1,1 0 1,0 1 0,-6 3-1,-36 28-1241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1.5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184 0 208,'0'2'2755,"-1"-2"-2735,1 2 1,-1-1-1,1 0 0,-1 1 0,1-2 0,0 2 0,-1-1 1,0 0-1,1 0 0,-1 1 0,0-2 0,0 1 0,1 0 1,-2 0-1,2 0 0,-1 0 0,-2 1 0,-5 5 43,-9 15-20,0 0 0,2 1 0,0 1 0,2 1 0,-21 51 0,24-45 13,1 1 0,1 0 0,1 1 0,-3 49 0,4 133 154,6-209-205,0 6-1,0 2 0,1-2 1,1 1-1,0-1 0,0 1 0,1-1 0,1 0 0,0 0 0,0 0 0,1 0 0,10 16 1,-13-25-4,1 1 0,-1-1 1,0-1-1,1 1 1,0 0-1,-1 0 1,1-1-1,0 0 0,0 1 1,1-1-1,-2-1 1,2 1-1,0-1 0,-2 1 1,2 0-1,7 0 1,2 0 19,0-1 0,0 0 0,19-2 0,-17 1-3,4-2-18,1-1 1,-1-2-1,0 0 0,0-1 0,0-1 0,32-17 0,39-13-682,-84 35 413,0 0 1,1 1-1,-1 0 1,1 0-1,9 0 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2.0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39 184,'0'0'2479,"13"-6"-2289,41-19-21,-49 24-148,-1-1 0,-1 1 0,2 0 0,-1 0 1,0 0-1,1 1 0,-1-1 0,0 1 0,1 0 0,4 2 0,4-2 38,-10 0-41,6 0 47,-1 0 0,1 0-1,0 1 1,15 4 0,-21-4-45,0 1-1,0-1 1,1 1 0,-1 0 0,0 0-1,-1 0 1,1 0 0,0 1 0,0 0 0,-1-1-1,0 1 1,1 0 0,-1 0 0,3 6 0,-1-2 32,-1-1 0,0 1 1,-1 0-1,1 0 1,-2 0-1,1 0 1,0 0-1,0 14 1,-1-2 34,-1-1 0,-3 29 0,0-31-65,-1 0 0,0 0 0,-1 0-1,-13 28 1,17-42-22,0 0 0,0 1 0,0-1 0,-1 0 0,1 0-1,-1 0 1,-3 3 0,16-5-136,319 0-2084,-355 0 207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5.0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1487 344,'0'0'1832,"9"0"-1769,50 3 431,0 3 0,95 24 0,-99-18-446,-19-9 357,-37-10-348,0 0 0,0 0 0,0 0 0,-1 0 0,0 0-1,0 0 1,-1 1 0,-3-8 0,2 5-47,0-1 1,-5-17-1,4-13-11,0 0 0,2 0 0,3-48 0,0 70 1,2-74-3,4 1 1,22-122-1,-8 108 1,22-155-4,-28 32 50,-14 195 239,-15 24 77,9 6-284,-34-18 25,0 0 1,0 3-1,-2 2 0,-1 1 1,1 4-1,-75-13 0,106 24-175,-8-1 106,62-37-5903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35.24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463 1065 136,'0'0'1768,"-15"-3"41,-321 3-765,329 0-1013,0-1-1,1 0 1,-2 0-1,1-1 1,1 1-1,-12-6 1,2 1-10,13-11 167,-2 4-184,0-1 0,0-1 0,1 0 0,0 1 0,2-1 0,-3-20 0,1-93-167,4 127 160,13-375-278,-10 334 283,-2 20 2,1-1-1,2 0 1,10-41-1,1 36 3,-3 8 1,21-21 40,-26 30-19,-6 9-27,0 1 1,0 0-1,-1-1 1,1 2-1,0-2 1,0 1-1,-1-1 0,0 0 1,1 1-1,0-1 1,-1 1-1,0-1 1,0-2-1,1-2 10,1 0 1,-1 0-1,0 0 1,2 0-1,-1 0 1,0 1-1,5-9 0,4-12 17,-10 20-31,-1 5 2,0 1-1,0-1 1,1 0-1,-1 1 1,0-1 0,0 1-1,0-1 1,1 0-1,-1 0 1,0 1-1,0-1 1,0 1-1,1-1 1,-1 0-1,1 1 1,-1-1-1,0 1 1,1 0 0,-1-1-1,1 1 1,0-1-1,-1 1 1,0-1-1,1 1 1,0 0-1,-1 0 1,0 0-1,1-1 1,0 1-1,0 0 1,-1 0 0,2-1-1,205 1-307,-207 6-518,0-1 573,0-1 0,-1 0-1,0 0 1,-1 1 0,-1 4-1,-10 19-500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36.5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211 6 216,'-2'-5'3542,"2"5"-3506,-4 0-27,2 1 0,-2 0-1,1-1 1,0 1 0,0 0 0,0 0-1,-1 1 1,1-1 0,1 1 0,-1 0-1,-5 4 1,-30 30-42,29-27 44,-4 5 7,0 1 0,1-1 0,0 3 0,1-1 0,-11 25 0,16-30-14,0 2 0,2-1 0,-1 0 1,1 1-1,1 0 0,0 0 1,1 0-1,0 0 0,1 16 1,1-21-4,-1-1-8,1 0 0,1 0 0,-1 0 0,1 0 0,2 8 0,-2-12 6,0-1-1,0 1 1,0-1-1,1 1 1,-2-1-1,3 0 0,-2 1 1,0-1-1,2 0 1,-2 0-1,1-1 1,0 1-1,0 0 1,0 0-1,0-1 0,5 3 1,0-1 4,1 0 0,-1 1 0,1-2 0,-1-1 0,1 1 0,0-1 0,0 0 0,0 0 0,0-1 0,0 0 0,0-1 0,0 0 0,0 0 0,0-1 0,-1 1 0,13-7 0,-12 6 3,-1-2 1,1 1-1,-1-2 0,0 1 0,0 0 0,-1-2 0,1 1 1,-1 0-1,1-2 0,-2 1 0,0 0 0,1-1 0,-1 1 0,-1-2 1,1 1-1,3-11 0,-8 18-5,0 0-1,0 0 1,0 0 0,0 0 0,0 0 0,0 0 0,0 0-1,0 0 1,0 0 0,0 0 0,0 0 0,0 0-1,0 0 1,0 0 0,0 0 0,0 0 0,0 0-1,0-1 1,0 1 0,0 0 0,1 0 0,-1 0-1,0 0 1,0 0 0,0 0 0,0 0 0,0 0-1,0 0 1,0 0 0,0 0 0,0 0 0,0-1-1,0 1 1,0 0 0,0 0 0,1 0 0,-1 0-1,0 0 1,0 0 0,0 0 0,0 0 0,0 0-1,0 0 1,0 0 0,0 0 0,0 0 0,0 0 0,0 0-1,0 0 1,0 0 0,0 0 0,0 0 0,0 0-1,0 0 1,0 0 0,0 0 0,0 0 0,0 0-1,1 0 1,-1 1 0,0-1 0,0 0 0,0 0-1,0 0 1,0 0 0,0 0 0,0 0 0,2 9 4,-1 27-53,0-2 80,1-29-29,-1 1-1,0 0 1,1-1 0,0 0 0,0 1-1,0-1 1,1 1 0,0-1 0,-1 0-1,1-1 1,1 2 0,-1-2 0,1 0-1,0 0 1,0 1 0,6 2 0,-7-3 0,0-3 0,0 1 0,1 1 0,-1-2 0,1 1 0,-1-1 0,0 1 0,2-1 0,-2-1 0,1 1 0,-1 0 0,1-1 0,0 1 0,0-1 0,-1 0 0,1-1 0,0 1 0,0-1 0,0 0 0,-1 0 0,1 0 0,-1 0 0,1-1 0,-1 0 0,5-2 0,7-7 16,0-1 0,-2 0 0,1-1 0,-1-1-1,-1 0 1,0-1 0,-1-1 0,0 1 0,-2-1 0,0-1-1,0 0 1,-1-1 0,-1 0 0,-1 0 0,8-36 0,-13 44 13,1 1 0,-2-1 0,0 1 0,0-1 0,-1-10 0,0 16-2,1 0 1,0 0-1,-1 1 1,-1-1-1,2 1 0,-2-1 1,1 1-1,-1-1 1,1 1-1,-1 0 0,0 0 1,0 0-1,0 0 1,0 1-1,-4-6 0,-2 5-1105,9 11 406,11 15-39,-10-20 604,17 27-926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0.40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169 8 208,'-1'-7'3007,"-1"7"-2980,1 0 0,0 1 0,0-1 0,0 1 0,-1-1 0,2 0 0,-2 1 1,2 0-1,-2 0 0,1-1 0,1 1 0,-2 0 0,1 0 0,1-1 0,-1 2 0,0-1 0,1 0 0,-3 2 0,-12 25-36,10-17 51,-19 39-5,3 2 0,-25 86 0,35-96-33,2 2 0,2 0 0,2 0 0,2 0 0,3 54 0,-1-91-6,2 0 0,-1 0 0,0-1 0,2 1 0,-1 0 0,0-1 1,1 1-1,0-1 0,0 0 0,1 0 0,-1 0 0,2 1 0,-1-2 0,0 0 0,1 1 1,0-1-1,0 1 0,9 6 0,-5-4 1,1-1 0,0 0 0,0 0 0,1-1 0,-1 1 1,1-3-1,1 2 0,-1-3 0,1 1 0,0-1 0,19 4 0,-4-4 1,0 0 0,0-2-1,0-1 1,26-5 0,-27 0-214,0 0 0,-1-1 0,0-2 0,43-21 0,-56 23-491,-4 0-281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0.7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1 968,'0'0'2057,"3"2"-1913,-2 1-112,1 0 0,1-1 1,-2 1-1,0 0 0,1 0 1,-1 0-1,1 0 0,-2 1 1,2-1-1,-1 0 0,0 4 0,4 45 423,-1-15-188,11 97 269,-14-116-531,2-1 0,1 0-1,6 24 1,-8-45-176,1 0 0,-2 1 0,0-1 0,2 0 0,-3 0 0,2 0 0,-2-1 0,3-4 0,4-48-674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7.4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1638 128,'0'0'2040,"1"-6"-2016,3 0-8,0 1-1,0-1 1,0 1-1,0 0 1,1 1-1,1-1 0,-1 0 1,6-3-1,18-18 103,109-146 301,-72 85-321,49-70-66,-13 17-4,-25 33 11,-45 60-31,2 1 0,70-73 0,-39 62 35,1 2 0,4 4 0,1 3 1,2 3-1,1 4 0,124-48 0,286-118 455,-438 186-423,1 2 1,1 2-1,54-10 0,-78 24-28,1 1 0,33 3-1,-21-1 25,-16 1-21,-1 1 0,1 1 0,29 9 0,60 22 55,-84-24-82,-1 0 0,0 2 1,28 18-1,-40-22 9,0 1 0,-2 1 0,0 0 0,1 0 0,-1 2 0,-1-1 1,13 21-1,110 200 409,-110-187-259,-3 0 0,-1 3 0,-2-1 0,17 72 0,-28-88-124,-2-9-21,0 0 0,10 27 0,21 63 56,-22-51 90,-11-51-167,3 0-4,-4-7-9,-1-3 42,-1-15-1516,-2 9 1147,0 0 0,0 0-1,0 0 1,0 1 0,-8-9 0,-3-7-322,-1-8-560,0 1-454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8.5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118 36 40,'0'0'1975,"-3"-6"-1766,-11-17-31,10 18-11,4 5-152,0 0 0,0-1 1,-1 1-1,1 0 1,-1 0-1,1 0 1,0 0-1,0 0 1,0 0-1,-1 0 0,1 0 1,0 0-1,-1 0 1,1 0-1,-1 0 1,1 0-1,0 1 1,0-1-1,0 0 0,0 0 1,-1 0-1,1 0 1,0 1-1,-1-1 1,1 0-1,0 0 1,-1 0-1,1 0 0,0 0 1,0 1-1,-15 37 79,2 0 1,1 1-1,2 0 0,-8 58 0,11-31 14,0 91-1,5-69-25,1-70-67,-3 366 363,8-340-312,13 57 1,-4-24-32,-10-57-31,2 7 14,1 55 0,1 61 66,-7 105-447,1-251 266,0-1 0,-1 1 0,1 0 0,0-1 0,1 1 0,-1 0 0,1 0 0,-1 0 0,1 0 0,0 0 0,0 0 0,0 0 0,4-3 0,10-16-694,-7-4-517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9.20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 14 56,'0'0'2104,"-2"-2"-1870,-2-5-126,4 7-82,0-1-1,0 1 0,-1 0 0,1-1 1,0 1-1,0 0 0,0 0 1,0 0-1,0 0 0,0 0 0,-1 0 1,1-1-1,0 1 0,-1 0 1,1 0-1,0 0 0,-1-1 0,1 1 1,0 0-1,0 0 0,0 0 1,0 0-1,-1 0 0,1 0 1,-1 0-1,1 0 0,0 0 0,0 0 1,0 0-1,0 0 0,-1 0 1,1 0-1,0 0 0,-1 0 0,0 1 1,1 1-31,0 0 0,0 1 1,-1 0-1,1 0 0,0-1 1,1 1-1,-1 4 0,0 0 9,0 12 16,0-13-4,-1 0 0,1 0 1,0 0-1,1 0 1,-1-1-1,1 1 0,0 0 1,0 0-1,1-1 0,-1 1 1,1-1-1,5 10 0,8 10 73,-2-3 105,2 0 1,18 21 0,-10-12 25,-20-25-191,1-1 0,0 1-1,0-1 1,0 0 0,0-1 0,1 1-1,0-1 1,0 1 0,0-1 0,0-1-1,10 6 1,-10-8-16,0 1 1,0-2-1,-1 0 0,1 1 1,0-1-1,-1 0 0,1 0 1,0-1-1,0 1 0,0-1 1,-1-1-1,1 1 0,7-4 1,5-3 36,0-1-1,18-13 1,-23 14-9,58-41 78,74-63 0,-140 108-120,-2 2 1,0 2-1,-1-2 1,1 1 0,0-1-1,-1 0 1,1 1-1,-1-1 1,1 0 0,-1 0-1,0 0 1,1-2-1,-6 3-250,-1 1 110,1 0 0,-1 0-1,1 0 1,-1 1 0,0-1 0,1 1 0,0 0 0,-6 3 0,2-2-155,-32 10-1081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22.0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3697 320,'0'0'1086,"4"0"-1010,3-2-21,1 0 0,0-1 0,0 1 0,0-1 0,-1-1 0,0 0 0,0 0 0,11-7 0,-3 1 7,9-6 50,0-2 1,-2-1-1,26-28 1,-17 18-45,-1-1-8,-2-1 1,-1-2-1,-1-1 1,-1-1 0,-2-1-1,-1-1 1,-2-2-1,30-80 1,10-23-43,-36 89 4,19-63-1,-25 53 88,-3-1-1,9-78 1,-13 70-96,34-116 0,39-65-11,-70 213 19,13-33 4,67-120-11,32-1-14,-121 184 0,16-17 6,1 0 0,45-44 0,59-37 26,-44 40-21,82-80 26,63-52-5,-182 163-9,71-41 0,55-17 63,-60 35-36,44-30 24,229-124 224,-299 173-191,115-37 0,94-9-56,127-3 169,-268 83-52,-127 7-140,-17 2-14,0-1-1,0 1 0,0 0 1,-1 1-1,1 0 0,-1 0 0,1 1 1,15 11-1,-4-4 2,21 11 52,1 3-1,-2 2 1,67 58-1,-87-67 19,-1 1-1,-1 1 0,-1 2 0,-1 0 0,-1 0 1,0 1-1,-2 1 0,17 39 0,-13-23 11,-7-17-44,-1 1-1,11 38 1,7 40-22,-10-26 10,-8-36 75,6 61 0,-10-50-20,6 136 216,-5-111-252,-3-74-42,-3-2-13,0 1 0,1-1 1,-1 0-1,1 1 0,-1-1 0,0 0 1,1 1-1,-1-1 0,0 1 0,0-1 1,0 0-1,1 0 0,-1 1 1,0-1-1,0 1 0,0-1 0,1 1 1,-1-1-1,0 0 0,0 1 0,0 0 1,-28-27-4855,13 13 3764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23.2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1 168,'0'0'1919,"0"11"-1097,-4 145-462,0-82-167,3 1-1,12 107 0,2-90-31,5 27 159,6 191-1,-24 149 260,0-431-671,-7 1-191,0 13-375,7-51-710,0 5 1172,0-1 1,0 1-1,0-1 1,-1 1-1,-1-7 1,-10-11-1456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23.8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 5 184,'0'0'2717,"-2"-1"-2456,2 0-249,-1 1 0,1 0-1,0-1 1,-1 1 0,1 0 0,-1 0 0,1 0-1,0 0 1,0 0 0,-1-1 0,1 1-1,-1 0 1,1 0 0,0 0 0,0 0 0,-1 0-1,1-1 1,-1 1 0,1 0 0,-1 0 0,1 1-1,0-1 1,0 0 0,-1 0 0,1 0 0,-1 0-1,1 0 1,0 0 0,-1 1 0,-2 11 98,10 27-59,-5-32 13,7 28 69,1 0-1,1-1 1,2 0 0,30 55 0,-40-83-116,1 0 0,1 1 0,-1-1 0,1-1 0,-1 1 0,2-1 0,-1 0 0,1-1 0,-1 1 0,1-1 0,13 7 0,-10-8 46,1 1 1,-1-1-1,1 0 1,0-1-1,1 0 1,-1-1 0,18 1-1,-26-2-53,16 0 107,-1 0 0,0 0 0,1-3 0,-1 1 0,0-1 0,22-9 1,23-16 68,-1-3 1,-2-4 0,64-48-1,-100 64-119,-21 17-59,-9 3-1103,5 0 909,-1-1 0,1 1 0,0 0 0,-1 0 0,2 0-1,-1 1 1,-1-1 0,-2 3 0,0 0-185,-16 11-1168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6 988 504,'0'0'1832,"-1"-4"-1603,-1-1-242,0-7 355,20 31-89,244 326 265,-112-129-388,298 330 1,-436-533-129,1 1-1,0-1 1,1-1-1,0 0 1,1-1-1,21 12 1,-35-23-2,-1 1 0,1-1 0,-1 1 0,1-1 0,-1 0 0,1 1 0,-1-1 0,1 0 0,-1 1 0,1-1 0,-1 0 0,1 0 0,-1 1 0,1-1 0,0 0 0,-1 0 0,1 0 0,-1 0 0,1 0 0,0 0 0,-1 0 0,1 0 0,0 0 0,-1 0 0,1 0 0,-1-1 0,1 1 0,-1 0 0,1 0 0,0-1 0,-1 1 0,1 0 0,0-1 0,1-1 0,2-1 1,0-1 0,0 0 0,-1 0 1,1 0-1,-1 0 0,0-1 0,0 1 0,0-1 1,0 0-1,1-5 0,8-13 22,37-70 105,62-164 0,7-111 41,-48 108-62,-67 249-60,0 0 1,-1-1-1,0 1 1,0-19-1,-1 29-32,3 5-39,4 8-53,67 122 74,-59-99 57,93 194 146,-74-163-174,60 85-1,-92-147-26,0 0 1,1 0-1,-1 0 0,1 0 0,0-1 0,0 1 0,0-1 0,10 5 0,-12-7-1,0 0 0,0 0 1,0 0-1,0-1 0,0 1 0,0-1 1,1 1-1,-1-1 0,0 0 0,0 0 1,1 0-1,-1 0 0,0 0 0,0-1 1,0 1-1,1-1 0,-1 1 0,0-1 0,0 0 1,0 0-1,0 0 0,0 0 0,0 0 1,0 0-1,0 0 0,1-2 0,6-5 13,-1 0 0,0 0 0,-1-1 0,0 0-1,0 0 1,8-17 0,31-71 75,-35 71-72,17-47 27,-4 0 0,-2-2 0,17-112-1,8-233 72,-34-150 40,-13 446-4,0 122-206,0 22-845,0 145-2025,0-112 1180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9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286 210 48,'0'0'1280,"-12"-29"-1078,-34-88 38,38 94-94,-5 9 877,-8 14-80,18 1-928,-1 0 1,1 0-1,0 1 0,0-1 0,0 1 0,0-1 1,0 1-1,0 0 0,0 0 0,1 0 1,-1 1-1,1-1 0,-1 1 0,1-1 0,0 1 1,-2 3-1,-34 58-14,27-44 10,-2 3-15,1-1-1,1 1 1,1 1-1,1 0 1,2 0 0,0 1-1,1 0 1,2 0 0,0 0-1,0 31 1,4-38-9,0-1 0,2 1 1,0-1-1,0 0 0,10 31 1,-8-39-3,-1 0 0,2-1 0,-1 1 1,1-1-1,0 0 0,1-1 0,0 1 1,0-1-1,0 0 0,1 0 0,0-1 1,13 8-1,-7-6-6,1 0 0,0-1-1,1-1 1,0-1 0,0 0 0,0 0 0,0-2 0,1 0 0,0-1-1,-1 0 1,1-1 0,27-3 0,-29 1 18,0 0 0,0-1 0,-1-1 0,1-1 0,-1 0 1,1 0-1,-1-1 0,-1-1 0,1 0 0,-1-1 0,0-1 0,0 1 0,-1-2 0,0 0 0,11-11 0,-3 1 9,-2-1 0,0-1 0,-1 0 0,-1-1 0,-1 0-1,-2-1 1,13-30 0,-17 34 6,-1-1 0,-2 1 0,0-1 0,-1 0 0,0 0 0,0-25 0,-4 36 6,0-1 0,0 0 1,-1 1-1,0-1 0,0 1 0,-1-1 0,-1 1 0,1 0 1,-2-1-1,1 2 0,-1-1 0,0 0 0,-1 1 0,0-1 1,-6-6-1,-1 3 11,0 1 1,-1 0 0,0 1-1,-1 1 1,0 0-1,0 1 1,-1 0 0,0 1-1,0 1 1,-1 1-1,0 0 1,0 1-1,-30-5 1,-11 3 69,-1 2 0,-91 5 0,145-2-101,1 2 1,-1-1 0,1 0 0,-1 1 0,1-1-1,-1 1 1,1 0 0,0 0 0,0 1-1,-1-1 1,1 1 0,0-1 0,0 1 0,-3 2-1,5-2-25,-1 0-1,0 1 1,0-1-1,1 0 1,-1 1-1,1-1 1,0 1-1,0-1 1,0 1-1,0 0 1,0-1-1,0 1 1,1 0-1,0 0 1,-1 0-1,1-1 1,0 6-1,1-5-7,-1 0 0,1-1 0,-1 1-1,1 0 1,0-1 0,0 1 0,0 0 0,1-1 0,-1 1-1,0-1 1,1 0 0,0 1 0,-1-1 0,1 0 0,0 0-1,0 0 1,0 0 0,1 0 0,-1-1 0,0 1-1,1-1 1,-1 1 0,1-1 0,-1 0 0,4 1 0,5 4-119,40 23-633,-2-8-284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9.7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50 228 224,'0'0'2595,"-8"-7"-2355,-25-21-122,33 28-118,0 0 1,0 0 0,0-1 0,0 1-1,0 0 1,-1 0 0,1 0 0,0 0-1,0-1 1,0 1 0,0 0-1,0 0 1,-1 0 0,1 0 0,0 0-1,0-1 1,0 1 0,-1 0 0,1 0-1,0 0 1,0 0 0,0 0-1,-1 0 1,1 0 0,0 0 0,0 0-1,0 0 1,-1 0 0,1 0 0,0 0-1,0 0 1,0 0 0,-1 0-1,1 0 1,0 0 0,0 0 0,-1 0-1,1 0 1,0 0 0,0 0 0,0 0-1,0 1 1,-1-1 0,1 0-1,0 0 1,0 0 0,0 9-6,0-6 8,0 8 12,2 0 1,-1-1 0,1 1-1,1-1 1,0 1 0,6 15-1,34 63 189,-20-44-129,-1-2-24,35 54 0,-45-80-48,1 0 1,1 0 0,0-2-1,1 0 1,23 18 0,-34-30-5,-1 0 0,1 0 1,0-1-1,0 0 1,0 1-1,0-1 0,0-1 1,0 1-1,1-1 0,-1 0 1,6 1-1,-7-2 0,-1 0 1,1 0 0,-1 0-1,1-1 1,-1 1-1,0-1 1,1 0-1,-1 0 1,0 0-1,1 0 1,-1 0-1,0 0 1,0-1-1,0 1 1,0-1-1,0 1 1,0-1-1,-1 0 1,1 1 0,0-1-1,-1 0 1,3-4-1,17-30 23,-2 0 0,-1-2 0,16-51 0,-23 61-17,2-10 2,0 0-1,13-79 0,-18 92 39,-8 25-41,1-1-1,-1 1 0,0 0 0,1 0 0,-1 0 1,0 0-1,1 0 0,-1 0 0,0 0 0,1 0 0,-1 0 1,0 0-1,1 0 0,-1 0 0,1 0 0,-1 0 0,0 0 1,1 1-1,-1-1 0,0 0 0,0 0 0,1 0 1,-1 0-1,0 1 0,1-1 0,-1 0 0,0 0 0,0 1 1,1-1-1,-1 0 0,0 0 0,0 1 0,0-1 0,1 0 1,-1 1-1,0-1 0,0 0 0,0 1 0,0-1 1,0 0-1,0 1 0,12 30 10,1-2 0,2 1 0,0-2 0,39 52-1,-22-39-1,1-2-1,55 50 1,-85-86-11,3 3 0,0 0 0,0 0 0,1-1 0,0 1 0,0-1 0,0-1 0,1 0 0,-1 0 0,1 0 0,16 4 0,-22-7 0,-1-1 1,0 0-1,0 0 1,0 0-1,1 0 0,-1-1 1,0 1-1,0 0 1,0 0-1,1-1 1,-1 1-1,0-1 0,0 1 1,0-1-1,0 0 1,0 1-1,0-1 1,0 0-1,0 1 0,0-1 1,0 0-1,0 0 1,-1 0-1,1 0 1,0 0-1,-1 0 0,1 0 1,0 0-1,-1 0 1,1-1-1,-1 1 1,0 0-1,1-2 0,0 1 3,10-25 68,12-40 1,-6 14-11,14-42-10,-4-1 1,18-112-1,-43 190 5,-1 0-1,-1-19 1,0 16 158,-5 21-179,2 0-52,1 1 0,-1 0 0,1 0 0,-1 0 0,1 1 0,-1-1 1,1 1-1,0-1 0,0 1 0,0 0 0,0-1 0,0 1 0,0 0 1,0 0-1,1 1 0,-1-1 0,1 0 0,-1 0 0,-1 6 0,-22 55-597,21-50 475,-16 57-747,9-8-345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 96 880,'0'0'2678,"-1"-10"-2381,0 2-251,-4-21 134,5 29-179,0 0 1,0 0-1,0 0 1,0 0-1,0 0 1,0 0-1,0 0 1,0 0-1,0 0 1,0 0-1,0 0 1,0 0-1,-1 0 1,1 0-1,0 0 1,0 0-1,0 0 1,0 0-1,0 0 1,0 0-1,0 0 1,0 0-1,0 0 1,0 0-1,0-1 1,0 1-1,0 0 1,0 0-1,0 0 1,0 0-1,0 0 1,0 0-1,0 0 1,0 0-1,0 0 1,-1 0-1,1 0 1,0 20-16,0 116-204,0-145-511,0-108-294,0 39-27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6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224 554 512,'0'0'2550,"0"-36"-2262,1 3-214,0 14-22,0-1 0,-2 0 0,0 0 0,-1 0 0,-2 0 0,1 1 0,-2-1 0,-1 1 0,-13-30 0,4 15 64,-3 1 1,0 0 0,-2 2-1,-2 0 1,-32-35 0,51 61-136,-1 1 0,0 1 1,-1-1-1,1 1 0,-1-1 1,-7-3-1,10 38-2264,10 0 1101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1:01:31.2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81 946 504,'0'0'1552,"-13"-2"-1277,-39-11-23,51 13-242,0 0-1,0 0 1,1 0-1,-1 0 1,0-1-1,1 1 1,-1 0-1,0 0 1,1-1-1,-1 1 1,1-1-1,-1 1 1,0 0-1,1-1 1,-1 1-1,1-1 1,-1 0-1,1 1 1,-1-1-1,1 1 1,0-1-1,-1 0 1,1 1-1,0-1 0,0 0 1,-1 1-1,1-1 1,0 0-1,0 1 1,0-1-1,0 0 1,0 0-1,0 1 1,0-1-1,0 0 1,0 1-1,0-1 1,0 0-1,0 0 1,1 0-1,0-4 60,-2-10 64,1 1-67,-1 0 0,2 0-1,0 1 1,0-1 0,2 0 0,-1 1 0,2-1-1,8-22 1,10-6-9,1 2 1,2 0-1,2 2 0,2 1 0,1 1 1,51-47-1,-18 28 10,1 2 1,128-78-1,-137 98-41,1 3 0,2 2 1,74-24-1,-99 41-13,2 2 0,-1 1-1,1 1 1,0 2 0,1 2 0,-1 1 0,47 4 0,-72-1-5,0 1 0,0 1-1,0 0 1,-1 0 0,1 1 0,-1 0 0,0 1 0,0 0-1,0 0 1,-1 1 0,0 0 0,0 0 0,0 1-1,7 9 1,-7-8 19,0 1 0,-1-1-1,-1 2 1,1-1 0,-1 1-1,-1 0 1,0 0 0,0 0-1,-1 1 1,-1 0 0,1 0-1,1 16 1,-3-13 18,0 0 1,-1 0-1,-1 1 0,0-1 0,-1 0 0,-1 0 1,0 0-1,-1 0 0,0-1 0,-7 17 1,-13 9 61,-2-2 0,-1-1 0,-43 46 1,36-44-56,9-10-19,-90 113 111,111-137-144,0 1-1,0 0 1,0 0-1,1 0 1,0 0-1,0 0 1,-2 7-1,4-10-3,-1 0 0,1-1-1,0 1 1,0 0-1,0 0 1,0 0 0,0 0-1,0 0 1,0 0-1,0-1 1,1 1 0,-1 0-1,1 0 1,0 0-1,-1-1 1,1 1 0,0 0-1,0-1 1,0 1-1,0-1 1,0 1 0,1-1-1,-1 1 1,0-1-1,1 0 1,1 2 0,12 6-9,0-1 0,1 0 1,0-1-1,0-1 1,0 0-1,21 4 0,110 18-2,-135-27 15,133 20-2,187 37 19,-288-46-15,-1 2 1,0 1 0,-1 2-1,-1 2 1,63 40-1,-94-52 1,18 10-1,-2 2 1,0 0-1,31 31 0,-50-43 1,-1 0 1,0 0-1,0 1 1,-1 0-1,1 0 1,-2 0-1,1 1 1,-1 0-1,-1 0 1,0 0-1,0 0 1,0 0-1,-1 1 1,-1-1-1,1 1 0,-1 9 1,-1 13 44,1-20-11,0 0 1,-1 0 0,0 0 0,-1 0 0,-1 0 0,0 0 0,-1 0 0,0 0 0,-5 12 0,-3-4 53,-1 0 0,-1-1 0,-1 0 0,0-1 0,-34 32 0,8-14 221,-67 47-1,2-15 62,-3-4-1,-2-6 0,-3-4 1,-1-6-1,-224 63 0,305-102-315,0 0 0,-1-3 0,0 0 0,-69 0 1,180-57-7171,-28 16 5654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1:01:32.1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12 215 592,'0'0'2219,"0"0"-2197,1 0-1,-1 0 1,1 0-1,-1 0 0,0 0 1,1 0-1,-1 0 1,0 0-1,1 0 0,-1 0 1,0 0-1,1 0 1,-1 1-1,0-1 1,1 0-1,-1 0 0,0 0 1,1 0-1,-1 1 1,0-1-1,0 0 0,1 0 1,-1 1-1,0-1 1,0 0-1,1 0 1,-1 1-1,0-1 0,0 0 1,0 1-1,1-1 1,-1 1-1,0 13 94,-1 1 0,0 0 0,-1 0 0,0-1 0,-1 1 1,-6 15-1,9-30-119,0 0 0,0 0 1,0 0-1,0 0 1,-1 0-1,1 0 0,0 0 1,0 0-1,0 0 1,0 0-1,0 0 0,0 0 1,0 0-1,0 0 1,-1 0-1,1-1 0,0 1 1,0 0-1,0 0 1,0 0-1,0 0 0,0 0 1,0 0-1,0 1 1,-1-1-1,1 0 0,0 0 1,0 0-1,0 0 1,0 0-1,0 0 1,0 0-1,0 0 0,0-25-322,1-10-15,9-153-1077,0 97 342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1:01:32.6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402 973 88,'0'0'2389,"4"4"-1911,6 6-198,-5-11 97,-4-30 359,-1 13-564,-1-18 120,-2 0 1,-15-71-1,-32-71 307,24 98-142,-52-107 0,59 148-106,-2 1-1,-1 1 1,-3 1 0,-44-52-1,57 75-60,0 1 0,-1 0 0,-1 0 0,-15-9 0,21 17-85,6 4-289,27 8-2850,-21-6 2682,0 0 0,-1 1 0,1-1 0,-1 1-1,1 0 1,-1 0 0,0 0 0,4 5 0,4 3-227,62 65-1464,-50-43 630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7.04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178 1576 128,'0'0'1168,"-5"5"-994,-15 19-2,15-18 322,-24-6-113,26 0-372,1 0 1,-1-1 0,1 1 0,-1 0 0,1-1 0,-1 0 0,1 0 0,-1 1 0,1-2 0,0 1 0,0 0 0,-1 0 0,1-1 0,0 1 0,0-1 0,0 1 0,0-1 0,1 0 0,-1 0 0,0 0 0,1 0 0,-1 0 0,1 0-1,0 0 1,0-1 0,-2-3 0,-1-7-2,0 1 0,1-1-1,0 0 1,-1-15 0,-1-3-1,-32-305 109,34 57-70,4 157-38,1 9-8,26-171 0,19-20 18,-46 297-12,-1 6-6,0 1 1,0-1-1,0 0 1,0 1-1,0-1 1,0 1-1,0-1 1,1 0-1,-1 1 1,0-1-1,0 1 1,0-1-1,1 1 1,-1-1-1,0 0 1,0 1-1,1-1 1,-1 1-1,1 0 1,-1-1-1,0 1 1,1-1-1,-1 1 1,1-1-1,-1 1 1,1 0-1,-1 0 1,2-1-1,-40 7-2575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6 988 504,'0'0'1832,"-1"-4"-1603,-1-1-242,0-7 355,20 31-89,244 326 265,-112-129-388,298 330 1,-436-533-129,1 1-1,0-1 1,1-1-1,0 0 1,1-1-1,21 12 1,-35-23-2,-1 1 0,1-1 0,-1 1 0,1-1 0,-1 0 0,1 1 0,-1-1 0,1 0 0,-1 1 0,1-1 0,-1 0 0,1 0 0,-1 1 0,1-1 0,0 0 0,-1 0 0,1 0 0,-1 0 0,1 0 0,0 0 0,-1 0 0,1 0 0,0 0 0,-1 0 0,1 0 0,-1-1 0,1 1 0,-1 0 0,1 0 0,0-1 0,-1 1 0,1 0 0,0-1 0,1-1 0,2-1 1,0-1 0,0 0 0,-1 0 1,1 0-1,-1 0 0,0-1 0,0 1 0,0-1 1,0 0-1,1-5 0,8-13 22,37-70 105,62-164 0,7-111 41,-48 108-62,-67 249-60,0 0 1,-1-1-1,0 1 1,0-19-1,-1 29-32,3 5-39,4 8-53,67 122 74,-59-99 57,93 194 146,-74-163-174,60 85-1,-92-147-26,0 0 1,1 0-1,-1 0 0,1 0 0,0-1 0,0 1 0,0-1 0,10 5 0,-12-7-1,0 0 0,0 0 1,0 0-1,0-1 0,0 1 0,0-1 1,1 1-1,-1-1 0,0 0 0,0 0 1,1 0-1,-1 0 0,0 0 0,0-1 1,0 1-1,1-1 0,-1 1 0,0-1 0,0 0 1,0 0-1,0 0 0,0 0 0,0 0 1,0 0-1,0 0 0,1-2 0,6-5 13,-1 0 0,0 0 0,-1-1 0,0 0-1,0 0 1,8-17 0,31-71 75,-35 71-72,17-47 27,-4 0 0,-2-2 0,17-112-1,8-233 72,-34-150 40,-13 446-4,0 122-206,0 22-845,0 145-2025,0-112 1180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9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286 210 48,'0'0'1280,"-12"-29"-1078,-34-88 38,38 94-94,-5 9 877,-8 14-80,18 1-928,-1 0 1,1 0-1,0 1 0,0-1 0,0 1 0,0-1 1,0 1-1,0 0 0,0 0 0,1 0 1,-1 1-1,1-1 0,-1 1 0,1-1 0,0 1 1,-2 3-1,-34 58-14,27-44 10,-2 3-15,1-1-1,1 1 1,1 1-1,1 0 1,2 0 0,0 1-1,1 0 1,2 0 0,0 0-1,0 31 1,4-38-9,0-1 0,2 1 1,0-1-1,0 0 0,10 31 1,-8-39-3,-1 0 0,2-1 0,-1 1 1,1-1-1,0 0 0,1-1 0,0 1 1,0-1-1,0 0 0,1 0 0,0-1 1,13 8-1,-7-6-6,1 0 0,0-1-1,1-1 1,0-1 0,0 0 0,0 0 0,0-2 0,1 0 0,0-1-1,-1 0 1,1-1 0,27-3 0,-29 1 18,0 0 0,0-1 0,-1-1 0,1-1 0,-1 0 1,1 0-1,-1-1 0,-1-1 0,1 0 0,-1-1 0,0-1 0,0 1 0,-1-2 0,0 0 0,11-11 0,-3 1 9,-2-1 0,0-1 0,-1 0 0,-1-1 0,-1 0-1,-2-1 1,13-30 0,-17 34 6,-1-1 0,-2 1 0,0-1 0,-1 0 0,0 0 0,0-25 0,-4 36 6,0-1 0,0 0 1,-1 1-1,0-1 0,0 1 0,-1-1 0,-1 1 0,1 0 1,-2-1-1,1 2 0,-1-1 0,0 0 0,-1 1 0,0-1 1,-6-6-1,-1 3 11,0 1 1,-1 0 0,0 1-1,-1 1 1,0 0-1,0 1 1,-1 0 0,0 1-1,0 1 1,-1 1-1,0 0 1,0 1-1,-30-5 1,-11 3 69,-1 2 0,-91 5 0,145-2-101,1 2 1,-1-1 0,1 0 0,-1 1 0,1-1-1,-1 1 1,1 0 0,0 0 0,0 1-1,-1-1 1,1 1 0,0-1 0,0 1 0,-3 2-1,5-2-25,-1 0-1,0 1 1,0-1-1,1 0 1,-1 1-1,1-1 1,0 1-1,0-1 1,0 1-1,0 0 1,0-1-1,0 1 1,1 0-1,0 0 1,-1 0-1,1-1 1,0 6-1,1-5-7,-1 0 0,1-1 0,-1 1-1,1 0 1,0-1 0,0 1 0,0 0 0,1-1 0,-1 1-1,0-1 1,1 0 0,0 1 0,-1-1 0,1 0 0,0 0-1,0 0 1,0 0 0,1 0 0,-1-1 0,0 1-1,1-1 1,-1 1 0,1-1 0,-1 0 0,4 1 0,5 4-119,40 23-633,-2-8-284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9.7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50 228 224,'0'0'2595,"-8"-7"-2355,-25-21-122,33 28-118,0 0 1,0 0 0,0-1 0,0 1-1,0 0 1,-1 0 0,1 0 0,0 0-1,0-1 1,0 1 0,0 0-1,0 0 1,-1 0 0,1 0 0,0 0-1,0-1 1,0 1 0,-1 0 0,1 0-1,0 0 1,0 0 0,0 0-1,-1 0 1,1 0 0,0 0 0,0 0-1,0 0 1,-1 0 0,1 0 0,0 0-1,0 0 1,0 0 0,-1 0-1,1 0 1,0 0 0,0 0 0,-1 0-1,1 0 1,0 0 0,0 0 0,0 0-1,0 1 1,-1-1 0,1 0-1,0 0 1,0 0 0,0 9-6,0-6 8,0 8 12,2 0 1,-1-1 0,1 1-1,1-1 1,0 1 0,6 15-1,34 63 189,-20-44-129,-1-2-24,35 54 0,-45-80-48,1 0 1,1 0 0,0-2-1,1 0 1,23 18 0,-34-30-5,-1 0 0,1 0 1,0-1-1,0 0 1,0 1-1,0-1 0,0-1 1,0 1-1,1-1 0,-1 0 1,6 1-1,-7-2 0,-1 0 1,1 0 0,-1 0-1,1-1 1,-1 1-1,0-1 1,1 0-1,-1 0 1,0 0-1,1 0 1,-1 0-1,0 0 1,0-1-1,0 1 1,0-1-1,0 1 1,0-1-1,-1 0 1,1 1 0,0-1-1,-1 0 1,3-4-1,17-30 23,-2 0 0,-1-2 0,16-51 0,-23 61-17,2-10 2,0 0-1,13-79 0,-18 92 39,-8 25-41,1-1-1,-1 1 0,0 0 0,1 0 0,-1 0 1,0 0-1,1 0 0,-1 0 0,0 0 0,1 0 0,-1 0 1,0 0-1,1 0 0,-1 0 0,1 0 0,-1 0 0,0 0 1,1 1-1,-1-1 0,0 0 0,0 0 0,1 0 1,-1 0-1,0 1 0,1-1 0,-1 0 0,0 0 0,0 1 1,1-1-1,-1 0 0,0 0 0,0 1 0,0-1 0,1 0 1,-1 1-1,0-1 0,0 0 0,0 1 0,0-1 1,0 0-1,0 1 0,12 30 10,1-2 0,2 1 0,0-2 0,39 52-1,-22-39-1,1-2-1,55 50 1,-85-86-11,3 3 0,0 0 0,0 0 0,1-1 0,0 1 0,0-1 0,0-1 0,1 0 0,-1 0 0,1 0 0,16 4 0,-22-7 0,-1-1 1,0 0-1,0 0 1,0 0-1,1 0 0,-1-1 1,0 1-1,0 0 1,0 0-1,1-1 1,-1 1-1,0-1 0,0 1 1,0-1-1,0 0 1,0 1-1,0-1 1,0 0-1,0 1 0,0-1 1,0 0-1,0 0 1,-1 0-1,1 0 1,0 0-1,-1 0 0,1 0 1,0 0-1,-1 0 1,1-1-1,-1 1 1,0 0-1,1-2 0,0 1 3,10-25 68,12-40 1,-6 14-11,14-42-10,-4-1 1,18-112-1,-43 190 5,-1 0-1,-1-19 1,0 16 158,-5 21-179,2 0-52,1 1 0,-1 0 0,1 0 0,-1 0 0,1 1 0,-1-1 1,1 1-1,0-1 0,0 1 0,0 0 0,0-1 0,0 1 0,0 0 1,0 0-1,1 1 0,-1-1 0,1 0 0,-1 0 0,-1 6 0,-22 55-597,21-50 475,-16 57-747,9-8-345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 96 880,'0'0'2678,"-1"-10"-2381,0 2-251,-4-21 134,5 29-179,0 0 1,0 0-1,0 0 1,0 0-1,0 0 1,0 0-1,0 0 1,0 0-1,0 0 1,0 0-1,0 0 1,0 0-1,-1 0 1,1 0-1,0 0 1,0 0-1,0 0 1,0 0-1,0 0 1,0 0-1,0 0 1,0 0-1,0 0 1,0 0-1,0-1 1,0 1-1,0 0 1,0 0-1,0 0 1,0 0-1,0 0 1,0 0-1,0 0 1,0 0-1,0 0 1,-1 0-1,1 0 1,0 20-16,0 116-204,0-145-511,0-108-294,0 39-27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6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224 554 512,'0'0'2550,"0"-36"-2262,1 3-214,0 14-22,0-1 0,-2 0 0,0 0 0,-1 0 0,-2 0 0,1 1 0,-2-1 0,-1 1 0,-13-30 0,4 15 64,-3 1 1,0 0 0,-2 2-1,-2 0 1,-32-35 0,51 61-136,-1 1 0,0 1 1,-1-1-1,1 1 0,-1-1 1,-7-3-1,10 38-2264,10 0 1101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13.8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658 209 216,'0'0'2151,"-7"-3"-1903,7 3-245,-16-7 211,0 1-1,0 1 1,0 0 0,-32-4-1,13 7-118,1 2 1,-1 1-1,1 2 0,0 1 0,-35 9 1,55-10-95,0 2 1,1 0-1,-1 0 1,1 1-1,0 1 1,1 0-1,-1 1 1,2 0 0,-1 1-1,1 0 1,0 1-1,1 0 1,0 1-1,-16 23 1,13-12-3,0 0 0,2 1 0,1 1 0,0 0 0,2 0 0,1 1 0,1 0 0,-4 35 0,2 24 4,4 101 0,4-160-1,-1-8-3,2 1 1,-1-1-1,2 0 1,0 0 0,2 0-1,-1 0 1,2 0-1,0-1 1,1 0-1,1 0 1,1 0 0,12 20-1,-7-16 1,2-1 0,-1 0 0,2-2 0,1 1 0,0-2 0,1 0 0,0-1 0,2-1-1,-1-1 1,2-1 0,0 0 0,0-2 0,1 0 0,30 8 0,-14-8 4,1-2-1,0-1 1,0-3-1,0-1 1,0-1 0,1-3-1,-1-1 1,0-2 0,0-1-1,0-3 1,67-21 0,-53 10 2,-1-2 1,0-2 0,-2-3-1,0-2 1,-2-2 0,-2-2 0,70-61-1,-95 74 3,-1-1-1,0-1 0,-2 0 1,0-2-1,-1 0 0,-2-1 1,0 0-1,-1-1 0,-2-1 1,-1 0-1,-1-1 1,-1 0-1,-1 0 0,-1-1 1,-2 0-1,-1 0 0,-1-1 1,-2-54-1,-2 66-4,-1-1 0,-1 0-1,0 1 1,-2-1 0,0 1 0,0 0 0,-2 1 0,0-1-1,-13-20 1,7 16 10,-2 1-1,0 1 0,0 0 1,-2 1-1,0 1 1,-26-20-1,12 14 13,0 2 1,-2 1-1,0 2 0,-1 1 1,-1 2-1,-1 1 1,0 1-1,-67-13 0,49 19-5,0 2 0,-97 5 0,126 0-21,7 0-18,0 1 0,0 1 1,0 0-1,0 1 0,1 2 0,-1-1 0,-21 10 0,38-13-14,0-1 0,0 1 0,-1 0 0,1 0-1,0 0 1,0 0 0,0 0 0,0 0 0,0 0-1,0 0 1,0 0 0,-1 2 0,2-2 10,0-1 0,0 1 0,0-1 0,0 1 0,0-1 0,0 1 0,0-1 0,0 1 1,0-1-1,0 1 0,0-1 0,0 1 0,0-1 0,0 1 0,0-1 0,1 1 0,-1-1 0,0 0 0,0 1 1,1-1-1,-1 1 0,0-1 0,1 0 0,-1 1 0,0-1 0,1 1 0,-1-1 0,0 0 0,1 0 1,-1 1-1,1-1 0,-1 0 0,1 0 0,-1 1 0,1-1 0,-1 0 0,1 0 0,-1 0 0,1 0 0,-1 0 1,1 0-1,-1 0 0,1 0 0,-1 0 0,1 0 0,0 0 0,154 12-1473,-59-11 220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1:50.0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11 1 48,'0'0'48,"0"0"-48,0 0-8,0 0 8,0 0 8,0 0 64,0 0 24,-2 1 72,0 0 16,0 1-32,0-1-32,1 0-24,0-1-24,1 0 0,0 0 16,0 0 16,0 0 0,0 0-24,0 0-40,0 1-16,0 1 0,0-1 8,0 0 0,0 0-16,0 0-8,0-1-8,0 1 0,0 0 32,2 1-8,2 1 8,2 1-24,1-1 8,4 2-16,3-2 24,2 1 0,2 0 24,1-2 16,-1 0 0,0-1-8,-2 0-24,-1-1-8,-3 1-24,2 1 16,-3-1-16,0 1 0,0-1 8,2 0 8,2 1-16,1-1 16,2-1 8,1 1 8,-2-1 0,1 0-8,0 0 8,0 0-7,-1 0-25,-2 0 16,0 0-8,-1 0 0,1 0-8,1 0 0,-1 0 0,0 0 32,2 1-16,-1 0 8,0-1 0,-1 1-16,-1-1 8,-1 0 0,-2 0-16,0 0 8,-1 0 8,1 0-16,1 0 0,1 0 16,2 0-16,2 0 8,-1 0-8,0 0 8,-3 0-8,-2 0 16,-4 0-16,-3 0 24,-2 0-8,-1 0 0,-1 0 0,-1 0 0,1 0-16,-1 0 16,0 0-16,1 0 16,0 0 0,0 0-8,0 0 8,0 0 0,0 0 8,0 0-8,0 0 0,0 0 0,0 0 16,0 0 0,-2 0-32,-5 0-56,-10-2-280,-9-1-257,-6-3-463,2-1 192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00.62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227 1548 168,'0'0'1592,"-7"0"-1394,-4 0-160,7 1 12,0-1 0,0 1 1,0-1-1,0 0 0,0-1 1,0 1-1,0-1 0,0 1 1,0-1-1,0-1 0,0 1 1,0 0-1,1-1 0,-1 0 1,0 0-1,-5-4 0,2-2-12,0-1-1,0 0 1,1-1-1,0 1 0,1-1 1,0-1-1,-5-13 1,-22-79 8,19 41-44,-8-105-1,14 95 0,-3-268-6,10 252 2,1 66 1,1 1 0,1 0 1,0-1-1,2 1 0,0 0 1,9-19-1,2 0-7,42-73-1,-21 35 12,-26 52 0,21-33 1,-21 42-3,6-10 6,22-44 1,-39 70-8,0 1 1,0 0-1,0 0 0,0 0 1,0-1-1,0 1 0,1 0 1,-1 0-1,0 0 0,0-1 1,0 1-1,0 0 0,0 0 1,0 0-1,0-1 0,0 1 1,0 0-1,0 0 0,0-1 1,0 1-1,0 0 0,0 0 1,0 0-1,0-1 0,0 1 1,0 0-1,-1 0 0,1-1 1,0 1-1,0 0 0,0 0 1,0 0-1,0 0 0,0-1 1,-1 1-1,1 0 0,0 0 1,0 0-1,0 0 0,-1 0 1,1-1-1,0 1 0,0 0 0,0 0 1,-1 0-1,1 0 0,0 0 1,0 0-1,0 0 0,-1 0 1,1 0-1,0 0 0,0 0 1,-1 0-1,1 0 0,0 0 1,0 0-1,0 0 0,-1 0 1,-16 4-124,3 2-48,0 1 0,1 0 1,0 0-1,0 1 0,-12 11 0,-16 17-871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1:50.86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0 112,'0'0'216,"0"0"24,0 0-8,0 0 0,0 0 8,0 0 0,0 0-32,0 0-32,0 1 32,0 1 16,0-1-47,0 1-57,0 1-48,0-1-32,0-1-32,0 0-8,0 1-24,0-1-16,1 0 40,5 0 0,5 1 16,7 2 16,4 1 8,5 0 8,1-1 0,1 1-24,-1-1 0,-1 0 0,-2 0 0,-2-2-8,0-1-16,1 0 24,0-1-8,1 0 0,-1 0 8,0 0-24,-4-1 24,-1 1-8,-2 0 8,-3 0 0,-2 0-8,-1 0 0,-1 0-8,0 0 8,1 0-8,1 0-8,1 0 16,0 0-16,0 0 8,-1 0-8,1 0 24,-1 0-16,-4 0 8,-1 0-16,-1 0 8,-1 0-8,-1 0 0,-1 0 8,1 0-8,-1 0 0,0 0 8,-2 0 16,1 0-24,-2 0 48,0 0 16,0 0 0,-3 0-64,-7-2-48,-8 0-416,-15 0-201,-15 0-415,1 1-168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1:51.45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0 664,'0'0'472,"0"0"-224,0 0 88,0 0-32,0 0-88,0 0-95,0 0-57,7 0-40,7 1 72,6 0 8,6 3-24,6 1 16,2 2 8,2 1-16,0 1 0,-1 0-8,-2 0 24,1-1-8,-1 0-16,-1 0-8,-1-2 8,0-2 8,-1-1 0,-3-2 8,0-1 0,-3 0-32,-2 1-24,-4-1-8,-3 0 0,-2 1-16,-4 0 8,-2-1-24,-2 1 8,-2 0-8,0-1 8,-2 0 0,0 0 8,-1 1-8,0-2-8,-1 1 32,1 0-8,0 0-8,0 0-16,-2 0-96,0 0-88,-2 0-120,-7 0-112,-8-1-424,-7-2-761,0 0 729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1:52.53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7 952,'0'0'248,"0"0"-32,0 0-16,0 0 8,0 0-40,0 0-16,0 0-56,0-1-32,0-1-32,0 0 9,0 0 7,0 6-16,0 10 8,0 13 128,0 17-32,0 17-56,0 17 16,0 15-8,0 13-16,0 11-8,2 8 0,0 6-8,0 0-24,2-3-8,-1-6-8,0-8 8,1-11 8,-1-10 24,0-11-8,1-10-24,1-11-24,0-12 0,-1-11 8,-1-10-8,-1-9 0,1-8 8,-1-6 8,0-4-16,0-2 32,1-7-16,4-12-8,11-24 24,14-37-8,21-49 8,20-44-32,10-26-24,1 1 8,-8 24 8,-14 36 8,-15 35 0,-12 32 0,-14 27 0,-9 21 0,-7 14-24,-3 13 8,0 18-40,1 30 56,2 42 72,2 44 24,0 34-56,-2 15-8,-1-10-8,-2-22 40,-3-29 24,-2-25-64,-3-24-24,0-21 0,0-20-152,2-27-40,2-30-88,0-36-552,2-8-1761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11.54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 0 40,'0'0'910,"-18"6"110,279 4-205,416-10-237,-676 0-492,-22 0-62,-27 1-233,-59-4-789,48-5-28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9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1544,'0'0'2481,"0"-6"-2817,20 6-840,9-4 399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1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56,'0'0'1247,"13"6"-1114,41 24-27,-51-29-89,0 1 0,0 0 0,0 0 0,0 0 0,0 1 0,0-1 0,-1 1 0,1-1 0,-1 1 0,4 4 1,11 11 92,-6-7-43,-10-10-61,-1 0-1,1 0 1,-1-1 0,1 1-1,0 0 1,-1 0 0,1-1-1,0 1 1,0-1 0,-1 1-1,1-1 1,0 1 0,0-1-1,0 1 1,0-1 0,0 0-1,0 1 1,-1-1 0,4 0 281,-4 1-278,1 0-5,-1 1 0,1 0 0,0-1 0,0 0-1,0 1 1,0-1 0,0 0 0,0 1 0,0-1 0,0 0 0,0 0 0,1 0-1,-1 0 1,1 0 0,-1 0 0,0 0 0,3 1 0,13 10 41,42 47 121,-37-39-113,25 28 0,10 16 43,85 74-1,-88-89-71,-17-10 2,-1 2 0,-3 1 0,38 60 1,-11-15 57,-20-25-2,35 71 0,8 12 10,11 16-32,-42-79-28,37 51 13,-37-64-30,90 106 9,106 132 50,-25 21 31,71 179 8,-132-137-73,-109-233-9,57 174 52,-14-32-1,-32-93-70,-8-19 2,-33-105-13,226 552 31,-193-515-32,-13-27 1,87 143 11,-92-154-9,11 10 0,2-2-1,71 72 1,33 9-4,-24-26 9,-80-75 8,2-3 1,66 44 0,123 68 63,-238-155-78,37 22 17,240 138 98,-241-143-98,2-2 1,0-2 0,1-2 0,1-2 0,53 9-1,116 2 81,279-5 0,-421-18-93,-10-2 9,117 14 0,-172-11-16,0 0 0,0 0 0,-1 1 0,1 0 0,0 0 0,6 4 0,44 17 0,-28-22-92,-22-1 1,-14 0-37,-121 13-1135,54-1 76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3.3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1602 16,'0'0'1990,"-21"4"-1793,1 0-144,-25 4 155,-68 4-1,94-11-141,-100 0 219,107-2-262,-1-1 0,1 0 0,-1-1-1,1 0 1,0 0 0,0-2 0,-16-6 0,7-2-11,0 0 0,1-1 0,1-1 0,0-1 0,1 0-1,1-2 1,-22-27 0,-6-17-10,-39-70 0,5 5 43,24 40-33,-45-94 1,90 157-18,1 0 0,1 0 0,1-1 0,1 1 0,1-2 0,1 1-1,2 0 1,0-1 0,2 1 0,4-39 0,-3 57 3,1 0 0,-1 0 0,2 0 0,-1 0 0,1 0-1,0 0 1,0 1 0,1-1 0,8-9 0,3-3-10,29-27-1,-2 1 6,116-126 13,-90 100-4,-54 57-4,0 0 0,1 0 0,1 2 1,22-14-1,-28 20-8,0 0 1,0 2-1,0-1 0,1 1 1,-1 1-1,1 0 0,0 0 1,0 1-1,17-1 0,-12 2 3,0 0-1,0 2 0,0 0 0,0 1 0,0 0 0,0 1 0,19 7 1,65 26 67,-1 4 0,-3 4 1,151 95-1,-229-127-54,0 0-1,-1 1 1,-1 1 0,0 1 0,-1 1-1,0 0 1,-2 0 0,0 2-1,0 0 1,-2 0 0,0 1 0,-2 0-1,15 40 1,-13-26 16,-2 1 0,-1-1 0,5 56 0,-5-16 12,-3-36-29,0 40 0,-4-26 5,0-6 79,-9 80 0,5-110-67,0-1 0,0 1 1,-1-1-1,-1 1 0,-1-1 1,0-1-1,-1 1 0,0-1 1,-11 16-1,15-25-16,-6 10 41,-1-1 0,0 0 0,-1 0 1,0-1-1,-1-1 0,0 1 0,-1-2 0,-27 18 1,-31 2 34,-1-3 1,-84 20-1,10-4-47,141-41-33,-1 1 0,0-1 0,0 1 0,1 0 0,-1 0 0,-5 6 0,-17 8-156,13-7 61,11-7 10,0-1 1,-1 1 0,1 0-1,-1-1 1,0 0-1,-6 2 1,10-4 30,-1 0 1,1 0 0,0 1-1,0-1 1,-1 0-1,1-1 1,0 1 0,0 0-1,-1 0 1,1 0 0,0-1-1,0 1 1,0-1-1,0 1 1,-1-1 0,1 1-1,0-1 1,0 0 0,0 1-1,0-1 1,0 0 0,0 0-1,1 0 1,-1 0-1,0 0 1,0 0 0,1 0-1,-1 0 1,0 0 0,1 0-1,-1 0 1,0-2-1,-8-19-1388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55.7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0 448,'0'0'1198,"7"37"-932,44 232 175,-16 24-24,-20-138-278,15 186 87,-11-70-127,1 5-48,-19-266-50,8 69 2,20 82-1,-13-93 11,25 86 25,-29-121-37,0 0 1,2-1-1,2-1 0,1 0 1,1-1-1,2-1 0,40 47 1,-3-18 29,4-3 0,2-2 0,2-3-1,2-3 1,2-3 0,2-3 0,2-3 0,1-4 0,139 45 0,-107-50 73,172 25 1,114-13 24,-109-13-84,-127-10-32,158 19 5,108-1 106,-189-17-105,-170-13-14,69 9 4,193 12 10,-246-26 5,159-8 37,-76-1-50,-111 8 0,1-3-1,-1-2 1,53-12-1,-60 6 11,-7 1-15,1 1-1,0 2 1,0 2 0,43-1 0,37 0-5,-4 0 7,23 6-5,-138-2-69,0 1 0,0-1 1,0 1-1,0-1 0,0 1 1,0-1-1,0 0 0,0 1 1,1-1-1,-1 0 0,0 0 1,1-2-1,-7-12-589,-2-2-464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2.5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0 232,'-8'0'1850,"17"2"-1842,0-1 0,0 1 0,0 1 0,0 0 0,9 4 0,4 1 28,13 6 7,-1 1 0,53 32 0,-27-14-7,-48-25-11,1 0 0,-1 1 0,0 1 0,16 16 0,15 12 30,-11-11-7,-3 2 0,0 0 0,-2 2 0,-1 1 0,-1 1 0,-2 1 0,-2 1 0,22 48 0,24 58-9,-48-95 2,-2 1 1,21 94-1,3 103 146,-38-221-169,26 225 81,42 105-52,-30-133 34,-17-81-4,-6-14-6,-13-78-39,3 0 0,21 77 0,-23-106-26,5 17 15,1-1 0,2-1 0,1 0 0,35 57 0,20 8 127,87 112 150,-125-172-271,2-1 0,1-2 0,49 38-1,-63-58-22,1-1 0,1-1 1,0-1-1,0 0 0,29 8 0,126 30 47,-167-47-48,154 42 64,-46-16-43,-80-16-15,30 9-1,-63-20-6,0-1 0,1 1 0,-1 0 0,11 6 0,-10-5 2,1 1-1,-1-2 0,1 1 0,0-1 1,0 0-1,13 2 0,-19-4-10,-1 0 3,0-1 0,0 1 0,0 0 0,0 0 0,0 0 1,0 0-1,0 0 0,0 1 0,0-1 0,0 0 0,0 0 0,0 1 0,0-1 0,-1 0 0,1 1 0,0-1 0,0 1 0,0 0 0,0-1 0,-1 1 1,1-1-1,0 1 0,0 0 0,-1 0 0,1-1 0,-1 1 0,1 0 0,0 0 0,-1 0 0,0 0 0,1 0 0,-1 0 0,0-1 0,1 1 0,-1 0 1,0 0-1,0 0 0,0 0 0,0 0 0,0 0 0,0 0 0,0 0 0,0 0 0,0 0 0,0 0 0,-1 1 0,1-1-25,-1 0 0,1 0 0,-1 0 0,0 0 0,1 0 0,-1-1 0,0 1 0,0 0 0,1-1 0,-1 1 0,0 0 0,0-1 0,0 1 0,0-1 0,0 0 0,0 1 0,0-1 0,0 0 0,0 1 0,0-1 0,0 0 0,0 0 0,0 0 0,0 0 0,0 0 0,0 0 0,-2 0 0,-40 0-367,32 0 147,-46 0-984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12.5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99 1 80,'0'0'1766,"-1"14"-1469,-37 30-240,25-21-62,-16 41-1,25-53 3,1 1-1,0-1 1,0 1 0,2-1-1,-1 1 1,1 14 0,1-10-9,1 19-74,-1-33 83,1-1 0,-1 1-1,1-1 1,-1 1 0,1-1-1,0 0 1,-1 1 0,1-1-1,0 0 1,0 1-1,0-1 1,0 0 0,0 0-1,0 0 1,1 0 0,-1 0-1,0 0 1,0 0-1,1-1 1,1 2 0,7 2 1,0-1 0,0 0 0,1-1 0,-1 0 0,1-1 0,-1 0 0,12-1 0,-18 0 6,0-1 1,-1 0 0,1 0 0,-1-1-1,1 1 1,-1-1 0,0 1-1,0-1 1,0 0 0,1 0 0,-2-1-1,1 1 1,0-1 0,0 1-1,3-7 1,-1 5 4,-1-1-1,-1 0 1,1-1-1,-1 1 1,0-1-1,0 1 1,0-1-1,3-12 1,-1-17 25,-1-1 1,-2-48 0,-2 82-27,0 0 0,0-1 1,0 1-1,0 0 0,0 0 1,-1 0-1,1 0 0,-1 0 1,1 0-1,-1 0 0,0 0 1,0 0-1,0 0 0,0 1 0,0-1 1,0 0-1,0 0 0,-1 1 1,1-1-1,0 1 0,-1-1 1,0 1-1,1 0 0,-1 0 1,0-1-1,0 1 0,1 0 0,-1 0 1,-3 0-1,-5-2 33,0 1 0,-1 1 1,1 0-1,0 0 0,-14 1 0,16 0-56,6 0-47,20 0-1149,-6 0 597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4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0,'0'0'1518,"10"13"-1188,-9-8-272,0 0 0,1-1 0,-1 1 0,1 0 0,0-1 0,1 0-1,3 7 1,4 6 93,22 42 132,-19-28-188,31 54 1,-34-67-73,61 120 239,-25-58-136,63 78 0,-66-101-85,5 8 39,86 89 0,101 61 135,-135-127-131,76 64 44,-141-125-95,2-2 0,0-1 0,47 22 0,-30-20-9,10 5 39,132 44-1,-120-50 2,87 41-1,-20-7-28,222 93 86,-298-124-113,-44-12-8,-2-7 4,0 2 1,38 26-1,-54-34-2,26 11 18,-25-11-6,-4-3 1,8 12-7,-3-9-8,-6-3 0,-1 0-1,1 0 1,-1 0 0,1 0 0,-1 0 0,1 0 0,-1 0 0,1 1 0,-1-1 0,1 0 0,-1 0-1,1 1 1,-1-1 0,1 0 0,-1 0 0,0 1 0,1-1 0,-1 1 0,1-1 0,-1 0 0,0 1 0,1-1-1,-1 1 1,0-1 0,0 1 0,1-1 0,-1 1 0,0-1 0,0 1 0,0-1 0,0 1 0,0-1-1,0 1 1,1-1 0,-1 1 0,0-1 0,-1 1 0,-10 0-120,-116-1-912,50 0-212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6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1 144,'0'0'1874,"0"23"-1744,0-19-124,0 0-1,1 0 1,0 0 0,0 0-1,0 0 1,1 0-1,-1-1 1,1 1-1,0 0 1,0-1-1,0 0 1,0 1-1,1-1 1,-1 0-1,5 4 1,7 6 20,0-1 1,18 12-1,-14-11 3,22 15 34,0-3 1,2-1 0,1-2 0,0-2 0,2-1 0,0-3 0,1-2 0,0-2 0,1-2-1,95 8 1,17-2 117,172 8 165,-279-25-237,-1-1 1,102-18-1,-76 6-57,1 2 0,120 0 0,-123 10 14,123-18 0,-187 18-56,6-1 10,1 1 1,-1 1 0,26 2 0,-3-1-3,-39 0 10,1 0-27,44 0-33,-45 0 60,0-2-85,-2 0-32,-9-2-38,-110-11-764,35 9-327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09.0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1 144,'0'0'1242,"3"1"-1186,71 28 270,-53-19-244,1-1-1,0-1 1,0-1 0,31 5-1,44-3 380,146-6-1,-135-4-351,111-17 151,-7 0 61,102 9-68,-156 8-224,-77 2-18,-55 0-7,34 6 1,-34-4-1,36 2 0,-3 8-4,-56-11 2,0 1 2,21-2-2,16 14-2,-39-14 0,0-1 0,0 1 0,0 0 0,0-1 0,0 1 0,0-1 0,0 1 0,1-1 0,-1 0 0,0 0 0,0 1 0,0-1 0,0 0 0,0 0 0,1 0 0,0 0 0,8 1 0,-8-1 4,12 7 8,3 1-349,-28-20-370,7 7 401,-16-21-633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22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1265 112,'0'0'1054,"-16"-7"131,61 4-1163,0-2-1,-1-3 0,1-1 1,43-16-1,-25 8 46,443-160 212,-406 139-210,16-10 14,83-29-25,74-22-47,-52 8 21,-136 53-23,-22 14 2,99-25 0,-25 10 30,203-55 41,-5 2 158,-278 75-205,97-18 0,100-28 62,-42 8-18,-115 43-79,-65 9 0,36-8 0,18-10 4,93-18 0,-81 29-4,59-10 14,-123 14-17,2 0 22,1 1 0,50 0 0,-83 4 9,2-1 1,7-1-20,1 0-1,-1 1 1,1 1-1,-1 0 1,18 1-1,-21 0 9,-6-1 9,21-1 4,-23 2 24,-14 2-1408,10 0 1274,-1-1 1,0 1 0,1 0 0,0 0-1,-3 3 1,-9 7-263,-21 11-542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19.7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 1 8,'0'0'419,"-14"1"-335,-45 6-11,44-5 145,15-3-202,0 1 1,-1 0-1,1 0 1,0 0 0,-1 0-1,1 0 1,0 0-1,0 0 1,-1 0 0,1 0-1,0 0 1,-1 0-1,1 0 1,0 0 0,-1 0-1,1 0 1,0 0-1,-1 1 1,1-1 0,0 0-1,0 0 1,-1 0-1,1 0 1,0 1 0,0-1-1,-1 0 1,1 0-1,0 0 1,0 1 0,0-1-1,-1 0 1,1 0-1,0 1 1,0-1 0,0 0-1,0 1 1,0-1-1,-1 0 1,1 0 0,0 1-1,0-1 1,0 0-1,0 1 1,0-1 0,0 0-1,0 1 1,0-1-1,0 0 1,0 1 0,0-1-1,0 0 1,1 1-1,-1-1 1,0 0 0,0 0-1,0 1 1,0-1-1,0 0 1,1 0 0,-1 1-1,0-1 1,0 0-1,0 0 1,1 1 0,-1-1-1,1 0 1,7 5 8,0-1 0,1-1 0,0 0 0,0 0 0,0-1 1,10 2-1,58 7 176,-73-11-192,135 12 261,106 15-39,-158-12-108,144 4 0,92-19 255,-139-2-190,136 9 205,-308-5-384,0 0-1,0 0 1,16 6 0,-16-4-4,-1-1 0,0-1 0,22 3 0,195-3 223,-117-3-425,-179-12-1615,20 13 938,29 3 260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0.3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41 850 296,'0'0'2402,"-7"-3"-2198,5 3-194,0-1 1,0 0-1,0 0 0,0 0 1,1 0-1,-1 0 0,0-1 1,1 1-1,-1 0 0,0-1 1,1 1-1,0-1 0,-1 0 1,1 1-1,0-1 0,0 0 1,0 0-1,0 0 0,0 1 1,0-1-1,1 0 0,-1 0 1,1 0-1,-1-1 0,1 1 1,0 0-1,0 0 0,0 0 1,0 0-1,0 0 0,0-3 1,1-3-10,0 0 1,1 0 0,-1 0-1,2 0 1,-1 0-1,1 1 1,0-1 0,0 1-1,1-1 1,0 1 0,1 0-1,0 1 1,0-1-1,0 1 1,8-7 0,13-12-3,1 1 1,35-24-1,-32 26 7,-20 15-4,14-11 10,0-2 0,24-24 0,-44 38 10,-1 1-1,0-1 1,1 1 0,-2-1 0,1 0 0,-1 0 0,0 0-1,2-9 1,11-27 82,-11 35-37,-1-1 0,0 0 1,0 0-1,-1 1 0,0-2 0,-1 1 1,0 0-1,0 0 0,0 0 1,-2-17-1,0 21-33,0 0-1,-1 0 1,1 0-1,-1 1 1,0-1 0,0 0-1,0 1 1,0-1 0,0 1-1,-1 0 1,0 0-1,0 0 1,-6-5 0,-46-37 179,-36-10-148,48 31-167,41 23 67,1 0 1,-1 0-1,1 0 0,-1 0 1,1 0-1,0 0 1,-1-1-1,1 1 0,0 0 1,0-1-1,0 1 1,0-1-1,0 1 0,-1-4 1,2 4-15,0 0 0,-1 0 1,1-1-1,1 1 1,-1 0-1,0 0 0,0-1 1,0 1-1,1 0 1,-1 0-1,0 0 0,1-1 1,-1 1-1,1 0 0,0 0 1,-1 0-1,1 0 1,0 0-1,0 0 0,-1 0 1,1 0-1,0 0 1,0 1-1,0-1 0,2-1 1,31-22-1325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0 192,'-6'1'1850,"233"49"-1160,-144-28-570,1-5 1,87 8 0,350-8 220,-228-10-226,-133 3-20,0 7-1,196 47 1,87 9 10,65 16-59,-490-85-48,146 36 43,183 21 0,161-29 13,3-28 0,-371-4-45,61-4 47,-198 4-8,-62 0-2195,30 0 944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4:23.8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0 908 96,'0'0'3365,"0"-10"-3244,1 8-121,-1-1 0,1 1 1,-1 0-1,1 0 0,-1 0 0,1 0 0,0 0 1,0 1-1,0-1 0,0 0 0,0 0 0,1 0 1,-1 1-1,0-1 0,3-1 0,28-24-1,-20 18-1,43-31-9,3 3 0,91-45-1,7-4 15,-147 81 1,-1 0-1,0-1 0,0 0 0,8-8 0,-13 11 11,-1 1-1,0-1 0,0 0 1,0 0-1,-1 0 0,1 0 1,-1 0-1,0 0 0,1 0 1,-1 0-1,-1 0 0,1-1 1,0 1-1,-1 0 0,0-1 1,0-3-1,10-84 242,-10 7 324,0 83-545,0-1 0,0 1 1,-1-1-1,1 1 0,0-1 0,-1 1 1,0-1-1,1 1 0,-1 0 1,0-1-1,1 1 0,-1 0 1,0 0-1,0 0 0,0-1 1,0 1-1,0 0 0,-1 0 0,1 0 1,0 1-1,-2-2 0,-33-15 286,28 14-262,-66-22 325,-126-25 1,28 9-114,170 41-292,0 0-1,-1-1 0,1 0 1,0 0-1,0 1 0,0-1 0,0 0 1,0-1-1,0 1 0,0 0 0,0-1 1,0 1-1,1-1 0,-1 1 1,0-1-1,1 0 0,-1 0 0,-1-3 1,3 3-69,-1 0 1,1-1 0,0 1 0,-1 0-1,1 0 1,1-1 0,-1 1 0,0 0-1,0 0 1,1 0 0,-1 0 0,1-1-1,0 1 1,0 0 0,-1 0 0,1 0-1,1 0 1,-1 0 0,0 1 0,3-4-1,30-32-1349,5-6-446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3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6 988 504,'0'0'1832,"-1"-4"-1603,-1-1-242,0-7 355,20 31-89,244 326 265,-112-129-388,298 330 1,-436-533-129,1 1-1,0-1 1,1-1-1,0 0 1,1-1-1,21 12 1,-35-23-2,-1 1 0,1-1 0,-1 1 0,1-1 0,-1 0 0,1 1 0,-1-1 0,1 0 0,-1 1 0,1-1 0,-1 0 0,1 0 0,-1 1 0,1-1 0,0 0 0,-1 0 0,1 0 0,-1 0 0,1 0 0,0 0 0,-1 0 0,1 0 0,0 0 0,-1 0 0,1 0 0,-1-1 0,1 1 0,-1 0 0,1 0 0,0-1 0,-1 1 0,1 0 0,0-1 0,1-1 0,2-1 1,0-1 0,0 0 0,-1 0 1,1 0-1,-1 0 0,0-1 0,0 1 0,0-1 1,0 0-1,1-5 0,8-13 22,37-70 105,62-164 0,7-111 41,-48 108-62,-67 249-60,0 0 1,-1-1-1,0 1 1,0-19-1,-1 29-32,3 5-39,4 8-53,67 122 74,-59-99 57,93 194 146,-74-163-174,60 85-1,-92-147-26,0 0 1,1 0-1,-1 0 0,1 0 0,0-1 0,0 1 0,0-1 0,10 5 0,-12-7-1,0 0 0,0 0 1,0 0-1,0-1 0,0 1 0,0-1 1,1 1-1,-1-1 0,0 0 0,0 0 1,1 0-1,-1 0 0,0 0 0,0-1 1,0 1-1,1-1 0,-1 1 0,0-1 0,0 0 1,0 0-1,0 0 0,0 0 0,0 0 1,0 0-1,0 0 0,1-2 0,6-5 13,-1 0 0,0 0 0,-1-1 0,0 0-1,0 0 1,8-17 0,31-71 75,-35 71-72,17-47 27,-4 0 0,-2-2 0,17-112-1,8-233 72,-34-150 40,-13 446-4,0 122-206,0 22-845,0 145-2025,0-112 1180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8.9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286 210 48,'0'0'1280,"-12"-29"-1078,-34-88 38,38 94-94,-5 9 877,-8 14-80,18 1-928,-1 0 1,1 0-1,0 1 0,0-1 0,0 1 0,0-1 1,0 1-1,0 0 0,0 0 0,1 0 1,-1 1-1,1-1 0,-1 1 0,1-1 0,0 1 1,-2 3-1,-34 58-14,27-44 10,-2 3-15,1-1-1,1 1 1,1 1-1,1 0 1,2 0 0,0 1-1,1 0 1,2 0 0,0 0-1,0 31 1,4-38-9,0-1 0,2 1 1,0-1-1,0 0 0,10 31 1,-8-39-3,-1 0 0,2-1 0,-1 1 1,1-1-1,0 0 0,1-1 0,0 1 1,0-1-1,0 0 0,1 0 0,0-1 1,13 8-1,-7-6-6,1 0 0,0-1-1,1-1 1,0-1 0,0 0 0,0 0 0,0-2 0,1 0 0,0-1-1,-1 0 1,1-1 0,27-3 0,-29 1 18,0 0 0,0-1 0,-1-1 0,1-1 0,-1 0 1,1 0-1,-1-1 0,-1-1 0,1 0 0,-1-1 0,0-1 0,0 1 0,-1-2 0,0 0 0,11-11 0,-3 1 9,-2-1 0,0-1 0,-1 0 0,-1-1 0,-1 0-1,-2-1 1,13-30 0,-17 34 6,-1-1 0,-2 1 0,0-1 0,-1 0 0,0 0 0,0-25 0,-4 36 6,0-1 0,0 0 1,-1 1-1,0-1 0,0 1 0,-1-1 0,-1 1 0,1 0 1,-2-1-1,1 2 0,-1-1 0,0 0 0,-1 1 0,0-1 1,-6-6-1,-1 3 11,0 1 1,-1 0 0,0 1-1,-1 1 1,0 0-1,0 1 1,-1 0 0,0 1-1,0 1 1,-1 1-1,0 0 1,0 1-1,-30-5 1,-11 3 69,-1 2 0,-91 5 0,145-2-101,1 2 1,-1-1 0,1 0 0,-1 1 0,1-1-1,-1 1 1,1 0 0,0 0 0,0 1-1,-1-1 1,1 1 0,0-1 0,0 1 0,-3 2-1,5-2-25,-1 0-1,0 1 1,0-1-1,1 0 1,-1 1-1,1-1 1,0 1-1,0-1 1,0 1-1,0 0 1,0-1-1,0 1 1,1 0-1,0 0 1,-1 0-1,1-1 1,0 6-1,1-5-7,-1 0 0,1-1 0,-1 1-1,1 0 1,0-1 0,0 1 0,0 0 0,1-1 0,-1 1-1,0-1 1,1 0 0,0 1 0,-1-1 0,1 0 0,0 0-1,0 0 1,0 0 0,1 0 0,-1-1 0,0 1-1,1-1 1,-1 1 0,1-1 0,-1 0 0,4 1 0,5 4-119,40 23-633,-2-8-284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13.05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0 400,'0'0'1583,"0"8"-1432,0 336 43,0-343-250,0-12-336,8-48-416,-6 33 232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29.7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50 228 224,'0'0'2595,"-8"-7"-2355,-25-21-122,33 28-118,0 0 1,0 0 0,0-1 0,0 1-1,0 0 1,-1 0 0,1 0 0,0 0-1,0-1 1,0 1 0,0 0-1,0 0 1,-1 0 0,1 0 0,0 0-1,0-1 1,0 1 0,-1 0 0,1 0-1,0 0 1,0 0 0,0 0-1,-1 0 1,1 0 0,0 0 0,0 0-1,0 0 1,-1 0 0,1 0 0,0 0-1,0 0 1,0 0 0,-1 0-1,1 0 1,0 0 0,0 0 0,-1 0-1,1 0 1,0 0 0,0 0 0,0 0-1,0 1 1,-1-1 0,1 0-1,0 0 1,0 0 0,0 9-6,0-6 8,0 8 12,2 0 1,-1-1 0,1 1-1,1-1 1,0 1 0,6 15-1,34 63 189,-20-44-129,-1-2-24,35 54 0,-45-80-48,1 0 1,1 0 0,0-2-1,1 0 1,23 18 0,-34-30-5,-1 0 0,1 0 1,0-1-1,0 0 1,0 1-1,0-1 0,0-1 1,0 1-1,1-1 0,-1 0 1,6 1-1,-7-2 0,-1 0 1,1 0 0,-1 0-1,1-1 1,-1 1-1,0-1 1,1 0-1,-1 0 1,0 0-1,1 0 1,-1 0-1,0 0 1,0-1-1,0 1 1,0-1-1,0 1 1,0-1-1,-1 0 1,1 1 0,0-1-1,-1 0 1,3-4-1,17-30 23,-2 0 0,-1-2 0,16-51 0,-23 61-17,2-10 2,0 0-1,13-79 0,-18 92 39,-8 25-41,1-1-1,-1 1 0,0 0 0,1 0 0,-1 0 1,0 0-1,1 0 0,-1 0 0,0 0 0,1 0 0,-1 0 1,0 0-1,1 0 0,-1 0 0,1 0 0,-1 0 0,0 0 1,1 1-1,-1-1 0,0 0 0,0 0 0,1 0 1,-1 0-1,0 1 0,1-1 0,-1 0 0,0 0 0,0 1 1,1-1-1,-1 0 0,0 0 0,0 1 0,0-1 0,1 0 1,-1 1-1,0-1 0,0 0 0,0 1 0,0-1 1,0 0-1,0 1 0,12 30 10,1-2 0,2 1 0,0-2 0,39 52-1,-22-39-1,1-2-1,55 50 1,-85-86-11,3 3 0,0 0 0,0 0 0,1-1 0,0 1 0,0-1 0,0-1 0,1 0 0,-1 0 0,1 0 0,16 4 0,-22-7 0,-1-1 1,0 0-1,0 0 1,0 0-1,1 0 0,-1-1 1,0 1-1,0 0 1,0 0-1,1-1 1,-1 1-1,0-1 0,0 1 1,0-1-1,0 0 1,0 1-1,0-1 1,0 0-1,0 1 0,0-1 1,0 0-1,0 0 1,-1 0-1,1 0 1,0 0-1,-1 0 0,1 0 1,0 0-1,-1 0 1,1-1-1,-1 1 1,0 0-1,1-2 0,0 1 3,10-25 68,12-40 1,-6 14-11,14-42-10,-4-1 1,18-112-1,-43 190 5,-1 0-1,-1-19 1,0 16 158,-5 21-179,2 0-52,1 1 0,-1 0 0,1 0 0,-1 0 0,1 1 0,-1-1 1,1 1-1,0-1 0,0 1 0,0 0 0,0-1 0,0 1 0,0 0 1,0 0-1,1 1 0,-1-1 0,1 0 0,-1 0 0,-1 6 0,-22 55-597,21-50 475,-16 57-747,9-8-345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 96 880,'0'0'2678,"-1"-10"-2381,0 2-251,-4-21 134,5 29-179,0 0 1,0 0-1,0 0 1,0 0-1,0 0 1,0 0-1,0 0 1,0 0-1,0 0 1,0 0-1,0 0 1,0 0-1,-1 0 1,1 0-1,0 0 1,0 0-1,0 0 1,0 0-1,0 0 1,0 0-1,0 0 1,0 0-1,0 0 1,0 0-1,0-1 1,0 1-1,0 0 1,0 0-1,0 0 1,0 0-1,0 0 1,0 0-1,0 0 1,0 0-1,0 0 1,-1 0-1,1 0 1,0 20-16,0 116-204,0-145-511,0-108-294,0 39-27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16:30.6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224 554 512,'0'0'2550,"0"-36"-2262,1 3-214,0 14-22,0-1 0,-2 0 0,0 0 0,-1 0 0,-2 0 0,1 1 0,-2-1 0,-1 1 0,-13-30 0,4 15 64,-3 1 1,0 0 0,-2 2-1,-2 0 1,-32-35 0,51 61-136,-1 1 0,0 1 1,-1-1-1,1 1 0,-1-1 1,-7-3-1,10 38-2264,10 0 1101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22:00.4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50 230 64,'0'0'449,"-5"0"-298,-39 0 1425,45-21-931,10 6-568,0 0 0,0 0 0,25-23 1,-28 30-39,1-2 1,0 0 0,1 1 0,0 0 0,1 1 0,-1 0 0,2 1 0,-1 0 1,1 0-1,0 1 0,0 1 0,1 0 0,0 1 0,19-4 0,52-1 90,0 4 1,109 6-1,-181 0-110,11 0 25,0 1 1,-1 1 0,1 1-1,-1 1 1,41 15-1,-52-16-28,1 1-1,-1 0 1,0 1-1,0 1 1,-1 0-1,0 0 1,0 1-1,0 0 1,-1 0-1,0 1 1,-1 1-1,9 12 1,-7-7 12,5 7 20,-1 2 0,-1 0 0,12 31 0,-9-5 16,-1 0 0,-3 1 0,-3 1-1,-1 0 1,-3 0 0,-1 59 0,-6-19 52,-5 0 1,-22 117-1,14-112-90,-13 57-18,23-136 3,-1 0 0,-1 0 0,0-1 0,-1 0 0,-1 0 0,-17 23 0,4-13 28,-1-1 1,-1-1-1,-1 0 1,-49 35-1,30-30 7,0-2-1,-71 34 0,95-53-31,-1-1 1,1-1-1,-2 0 0,1-2 0,-1-1 0,1 0 0,-1-2 1,0 0-1,0-1 0,-38-5 0,55 3-6,0 0 1,-1 0-1,1-1 1,0 0-1,0 0 0,0 0 1,0-1-1,1 0 0,-1 0 1,1 0-1,0 0 1,-1-1-1,1 0 0,1 1 1,-1-2-1,1 1 0,-1 0 1,1-1-1,-4-7 1,3 3-6,-1 0 1,2 0 0,-1-1-1,1 1 1,1-1 0,-1 0 0,2 0-1,-1 0 1,1-15 0,0 23-10,1-1 1,0 0-1,0 0 1,0 1 0,0-1-1,0 0 1,0 0-1,1 1 1,-1-1-1,1 0 1,0 1-1,0-1 1,0 1 0,0-1-1,0 1 1,1-1-1,-1 1 1,1 0-1,-1-1 1,1 1-1,0 0 1,0 0 0,0 0-1,0 1 1,0-1-1,5-3 1,26-16-17,1 1 1,1 2 0,1 1 0,57-18 0,158-33 182,-177 50-69,-5 2 103,1 4 0,0 3 1,1 3-1,93 4 0,-128 4-21,-1 2 0,1 2 1,-1 1-1,0 2 1,66 26-1,-23-1 282,102 60-1,-12 15 165,-139-92-120,-33-18-309,-78-23-1339,34 16-1650,-82-3 1,42 10-265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10 128,'0'0'799,"-2"-2"-643,2 1-141,0 1 0,0 0-1,0-1 1,0 1 0,0 0 0,0 0 0,0-1 0,0 1 0,0 0 0,-1-1-1,1 1 1,0 0 0,0 0 0,0-1 0,0 1 0,0 0 0,-1 0-1,1-1 1,0 1 0,0 0 0,0 0 0,-1 0 0,1 0 0,0-1-1,0 1 1,-1 0 0,1 0 0,0 0 0,-1 0 0,1 0 0,0 0-1,0-1 1,-1 1 0,1 0 0,0 0 0,-1 0 0,1 0 0,0 0-1,-1 0 1,0 17 567,1-9-710,0 912 779,0-919-657,0-1 1,0 0 0,0 0-1,0 0 1,1 1-1,-1-1 1,0 0-1,0 0 1,0 0-1,0 1 1,0-1-1,0 0 1,0 0 0,0 0-1,0 0 1,0 1-1,1-1 1,-1 0-1,0 0 1,0 0-1,0 0 1,0 0 0,0 1-1,1-1 1,-1 0-1,0 0 1,0 0-1,0 0 1,1 0-1,-1 0 1,0 0-1,0 0 1,0 0 0,1 0-1,-1 0 1,0 0-1,0 0 1,0 0-1,1 0 1,-1 0-1,13-3-264,9-12-230,-1-15-136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1 162 152,'0'0'2374,"3"0"-2337,20-2-5,0-1-1,0-1 0,38-13 1,-18 6 10,56-15-22,167-68 0,-257 89-387,-20 8-493,-16 8-228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1 752,'0'0'1837,"0"2"-1765,1 8-54,0 1 1,0-1 0,7 20-1,1 10 33,106 582 292,-76-460-379,-25-130-202,-13-32 218,-1 1-1,0-1 0,1 1 1,-1 0-1,0-1 0,1 1 1,-1-1-1,1 1 1,-1-1-1,1 1 0,-1-1 1,1 1-1,0-1 0,-1 0 1,1 1-1,-1-1 1,1 0-1,0 0 0,-1 1 1,1-1-1,0 0 1,-1 0-1,1 0 0,0 0 1,0 0-1,-1 0 0,1 0 1,0 0-1,-1 0 1,1 0-1,0 0 0,-1 0 1,1 0-1,0-1 0,-1 1 1,1 0-1,0 0 1,-1-1-1,1 1 0,0-1 1,11-19-686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15 363 592,'0'0'1278,"34"-11"-1142,108-33 1,-118 36-48,40-17 0,-60 22-65,0 0 1,0 1 0,0-1 0,0-1 0,0 1-1,-1 0 1,1-1 0,-1 0 0,4-7 0,-4 6 2,0 0 1,-1-1 0,0 1-1,-1-1 1,1 0 0,-1 1-1,0-1 1,0 0 0,-1 0-1,1 0 1,-2-8 0,1 5-5,-1 0 0,0 0 0,0 0 0,-1 0 0,-1 0 0,-5-14 0,6 18-12,-1 0-1,0 0 1,-1 0-1,1 0 1,-1 1-1,0-1 1,0 1-1,-1 0 1,1 1-1,-1-1 1,0 1-1,0 0 1,0 0 0,0 0-1,-7-2 1,3 2 32,0 0 1,-1 0 0,1 1-1,-1 0 1,1 1-1,-1 0 1,0 1 0,-11 0-1,18 1-34,0 0 0,0-1 0,0 1 0,1 0-1,-1 0 1,0 0 0,1 1 0,-1-1 0,0 1 0,1-1-1,0 1 1,-1 0 0,1 0 0,0 0 0,0 0-1,0 0 1,-2 5 0,-27 46-14,25-41 10,-5 13-5,1 0 0,1 0 0,1 1 0,1 0 0,1 0 0,-2 31 0,4-9 7,2-1 0,7 80 0,-4-120-10,1 0 0,-1 0 0,1-1 0,1 1 0,-1-1 0,1 1 0,0-1 0,0 0 0,1 0-1,0 0 1,0-1 0,0 1 0,1-1 0,0 0 0,0 0 0,0-1 0,1 1 0,-1-1 0,1 0-1,0-1 1,0 1 0,0-1 0,1 0 0,-1-1 0,12 3 0,-6-1 1,0-1 0,0-1 0,1 0-1,-1 0 1,0-1 0,1-1 0,-1 0 0,1-1 0,-1 0 0,1-1 0,-1 0 0,0-1 0,0-1 0,12-4-1,-6-2-17,-1 0-1,0-1 0,-1-1 0,0 0 1,-1-1-1,0-1 0,-1 0 0,-1-1 1,13-18-1,3-9-297,-1-2 1,30-60-1,-28 30-575,-16 15-601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6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 27 112,'0'0'2994,"-5"-6"-2725,3 3-229,-12-13 56,7 14-46,4 13 19,24 515 373,1-177-310,-5-142-119,-13-177-13,5 10-17,-7-34 4,0-1 0,0 1 0,-1 0 0,0 0 0,0 8 0,-1-13-1,0-1 0,0 1-1,0-1 1,1 1 0,-1-1-1,0 1 1,0-1 0,0 1-1,0-1 1,1 1 0,-1-1 0,0 1-1,0-1 1,1 1 0,-1-1-1,0 1 1,1-1 0,-1 0-1,0 1 1,1-1 0,-1 0 0,1 1-1,0-1 1,0 0-12,-1 0 0,1 0 0,0 0 0,0 0 0,0 0 0,0 0 0,0 0 0,0-1 0,0 1 0,0 0 0,-1-1 0,1 1 0,0-1 0,0 1 0,0-1 0,-1 1 0,1-1 0,0 0 0,-1 1 0,1-1 0,0 0 0,-1 1 0,1-1 0,-1 0 0,1 0 0,0-1 0,26-38-515,31-59 0,-17 20-158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 42 152,'0'0'2639,"-5"-8"-2315,-17-26-26,22 35-287,0-1 0,0 0 0,0 0 0,0 1 0,0-1 1,0 0-1,0 1 0,0-1 0,0 0 0,0 1 0,0-1 0,-1 0 0,1 0 1,0 1-1,0-1 0,0 0 0,0 1 0,0-1 0,-1 0 0,1 0 0,0 0 1,0 1-1,0-1 0,-1 0 0,1 0 0,0 0 0,0 1 0,-1-1 0,1 0 1,0 0-1,0 0 0,-1 0 0,1 0 0,0 0 0,-1 0 0,1 1 0,0-1 1,-1 0-1,1 0 0,0 0 0,0 0 0,-1 0 0,1 0 0,0 0 1,-1-1-1,1 1 0,0 0 0,-1 0 0,1 0 0,0 0 0,0 0 0,-1 0 1,1-1-1,0 1 0,0 0 0,-1 0 0,1 0 0,0 0 0,0-1 0,0 1 1,-1 0-1,1 0 0,0-1 0,0 1 0,0-1 0,-1 34-82,1-26 125,44 579 127,-8-198-110,-34-246-59,-2-91-93,0-50-110,0-8-724,1-6 752,1 0-1,1 0 0,-1 1 0,2 0 0,0-1 0,0 2 0,1-1 1,8-13-1,-1 0-210,10-30-689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13.7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342 302 152,'0'0'1576,"-5"1"-1372,1 0-195,-34 3 378,37-4-384,0 0 1,0 0 0,0 0-1,0-1 1,0 1 0,1 0-1,-1-1 1,0 1 0,0 0-1,0-1 1,0 1 0,0-1-1,0 1 1,1-1 0,-1 0-1,0 1 1,1-1 0,-1 0-1,0 1 1,1-1 0,-1 0-1,1 0 1,-1 0 0,1 1-1,-1-1 1,1 0 0,-1 0-1,1 0 1,0 0 0,0 0-1,0 0 1,-1 0 0,1 0-1,0 0 1,0 0 0,0-1-1,0-1-6,4-60-35,-3 57 40,1 1 0,-1-1 1,1 1-1,0 0 0,1 0 0,-1 0 1,1 0-1,0 0 0,4-5 1,4-4 2,-2 3 0,-1 0 0,13-23 0,-19 29-5,1 1 0,0 0 0,1-1 0,-1 1 0,8-7 0,-6 7 0,1 2 2,-4 2 186,-31 0 191,-185-12-71,67 12-189,158-13-1010,15 2-108,4-4-292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227 10 216,'0'0'2534,"-5"-2"-2233,1 0-246,0 1 0,-1 0 0,1 0 1,-1 0-1,1 0 0,-1 1 0,0 0 0,1 0 0,-1 0 0,1 1 0,-1-1 0,1 1 0,-1 0 0,1 0 0,0 1 0,-1-1 0,-4 3 0,-1 6-26,1 0-1,1 0 0,0 0 1,0 1-1,1 0 1,1 1-1,-9 19 1,14-29-29,-11 25 1,1 1 0,2 1 0,0-1 0,2 2 0,2-1 0,0 1 1,2 0-1,1 50 0,1-74-6,1-1 1,0 1 0,0 0 0,1-1 0,-1 1 0,1-1 0,0 1-1,1-1 1,-1 0 0,1 1 0,0-1 0,0 0 0,1 0-1,0 0 1,0-1 0,0 1 0,0-1 0,0 1 0,1-1 0,0 0-1,0 0 1,0-1 0,1 1 0,-1-1 0,1 0 0,8 4 0,-1-1-4,2-1 1,-1 0 0,0-1 0,1-1 0,0 0 0,-1-1-1,1 0 1,0-1 0,0-1 0,23-2 0,-4 2 6,-19-1 0,0 0 1,1 0-1,-1-2 1,0 0-1,0 0 1,0-1 0,0-1-1,-1 0 1,1-1-1,-2-1 1,1 0 0,-1-1-1,0 0 1,0 0-1,10-11 1,-5 5 5,-2-1 1,0 0-1,0-2 1,-2 1-1,0-1 1,-1-1-1,17-33 0,-22 37 14,-1 0-1,-1-1 0,0 1 0,-1-1 1,-1 0-1,0 0 0,-1-1 1,0 1-1,-1 0 0,-1-1 0,-3-22 1,3 36-6,-1 0 0,1 0 1,-1 0-1,1 0 1,-1 0-1,0 0 1,0 0-1,0 0 1,0 0-1,0 0 1,0 1-1,-1-1 0,1 1 1,-1-1-1,1 1 1,-1-1-1,1 1 1,-1 0-1,0-1 1,0 1-1,1 0 0,-1 0 1,0 0-1,0 1 1,0-1-1,0 0 1,-3 0-1,-6-1 47,1 1-1,-1 0 1,0 0-1,-14 2 1,9-1 7,-9 0-7,2 2-1,-1 0 0,0 2 1,0 0-1,1 2 1,0 0-1,0 2 0,-29 14 1,24-9 4,-5 2-3,1 1 1,0 2 0,-36 26 0,68-44-137,1 0 61,-1 1 1,0-1-1,0 0 0,0 0 1,0 0-1,1 0 1,-1 0-1,0 0 0,0 0 1,0 0-1,0 0 1,1 0-1,-1 0 0,0 0 1,0 1-1,0-1 1,0 0-1,0 0 0,0 0 1,1 0-1,-1 0 1,0 1-1,0-1 0,0 0 1,0 0-1,0 0 1,0 0-1,0 1 0,0-1 1,0 0-1,0 0 1,0 0-1,0 0 0,0 1 1,0-1-1,0 0 1,0 0-1,0 0 0,0 0 1,0 1-1,0-1 1,0 0-1,0 0 0,0 0 1,0 0-1,0 1 1,0-1-1,-1 0 0,1 0 1,16-2-512,0-1 0,-1-1 1,1-1-1,25-11 1,23-14-1125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5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495 1 136,'0'0'879,"-5"0"-730,-11 1 23,0 1 0,0 1-1,1 1 1,-1 0-1,-25 10 1,-82 42 161,102-44-318,0 1-1,0 0 1,2 1-1,0 1 0,-20 21 1,27-24-11,1 0 1,1 0 0,0 1-1,1 1 1,0 0-1,1 0 1,1 0 0,-11 30-1,14-24-4,1-1 0,0 1 0,2-1-1,0 1 1,2 21 0,0-4-12,-1-33 9,0 0 0,0 0 1,0-1-1,0 1 0,1 0 1,0-1-1,-1 1 0,1-1 0,1 1 1,-1-1-1,0 1 0,1-1 0,0 0 1,0 0-1,0 0 0,0 0 0,0 0 1,1 0-1,-1 0 0,1-1 1,0 1-1,0-1 0,0 0 0,0 0 1,0 0-1,0 0 0,0 0 0,8 2 1,3 0-11,2-1 0,-1-1 0,0 0 0,1 0 0,25-2 0,-32-1 13,0 0 0,0-1 0,1 0 1,-1 0-1,0-1 0,-1 0 1,1-1-1,-1 0 0,1 0 1,-1 0-1,0-1 0,-1-1 1,1 1-1,-1-1 0,0-1 0,0 1 1,9-13-1,-1 0 11,0-1 1,-2-1-1,0 1 0,-1-2 1,15-41-1,-19 43 0,-2-1-1,-1 0 1,-1 0 0,3-32-1,-4-87 236,-3 91-18,0 49-221,0-1 1,-1 1 0,1 0-1,0-1 1,0 1 0,-1-1 0,1 1-1,0 0 1,0-1 0,-1 1-1,1 0 1,0-1 0,-1 1-1,1 0 1,-1-1 0,1 1 0,0 0-1,-1 0 1,1 0 0,-1-1-1,1 1 1,0 0 0,-1 0-1,1 0 1,-1 0 0,1 0-1,-1 0 1,1 0 0,-1 0 0,1 0-1,-1 0 1,1 0 0,-1 0-1,1 0 1,0 0 0,-1 0-1,1 0 1,-1 1 0,1-1 0,-1 0-1,1 0 1,0 1 0,-1-1-1,1 0 1,-1 0 0,1 1-1,0-1 1,0 0 0,-1 1 0,1-1-1,0 1 1,-1-1 0,1 0-1,0 1 1,0-1 0,-1 1-1,2 6-10,0 0-1,1 0 1,0 0-1,0 0 0,0 0 1,1-1-1,0 1 1,0-1-1,5 8 0,42 59 15,-45-66-10,12 15 8,1 5-3,2-2 1,1 0 0,38 35-1,80 46-3,-115-91-3,0 0-1,1-2 0,1 0 1,30 9-1,2-9-14,-55-12 8,0-1-1,0 1 1,-1-1 0,1 0 0,0 0 0,0 0 0,-1 0 0,1-1 0,0 1-1,-1-1 1,1 1 0,0-1 0,-1 0 0,1 0 0,-1 0 0,1-1 0,-1 1 0,5-4-1,-1-4-82,0-1 0,0 1 0,-1-1 0,8-21 0,5-13-252,11-11-214,2 6-303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6.4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166 457 416,'0'0'1158,"-2"21"-1126,-6 168 126,8-169-117,1-14-2,-1 0 1,0 0-1,0 0 1,0 0-1,-1 0 1,0-1-1,0 1 1,0 0-1,-1 0 1,-2 5-1,4-10-16,0-1 0,-1 0-1,1 1 1,0-1 0,0 0-1,-1 1 1,1-1 0,0 0-1,-1 0 1,1 1 0,-1-1-1,1 0 1,0 0 0,-1 0 0,1 1-1,-1-1 1,1 0 0,0 0-1,-1 0 1,1 0 0,-1 0-1,1 0 1,-1 0 0,1 0 0,0 0-1,-1 0 1,1 0 0,-1 0-1,1 0 1,-1 0 0,1-1-1,0 1 1,-1 0 0,1 0 0,0 0-1,-1-1 1,1 1 0,-1 0-1,1 0 1,0-1 0,0 1-1,-1 0 1,1-1 0,-15-16 153,14 16-164,-16-26 36,1-1 1,1-1-1,1 0 0,2-1 0,-15-56 0,22 61-27,1 0-1,1 0 0,1 0 0,3-47 0,0 23-11,0 35-11,0 1 1,1 0-1,0 0 1,1 0-1,0 0 1,1 1-1,1-1 1,0 1-1,1 0 1,10-17-1,-7 15-4,0 1-1,1 0 0,1 0 0,0 1 1,1 0-1,0 1 0,27-18 0,-39 28 2,27-13-221,-26 14 207,0 0-1,-1 0 1,1 0-1,0 0 0,-1 0 1,1 0-1,-1 0 1,1 0-1,0 0 1,-1 0-1,1 0 0,0 0 1,-1 1-1,1-1 1,-1 0-1,1 0 1,-1 1-1,1-1 0,-1 0 1,1 1-1,-1-1 1,1 1-1,-1-1 0,1 0 1,-1 1-1,1-1 1,-1 1-1,0-1 1,1 1-1,-1 0 0,0-1 1,1 1-1,-1-1 1,0 1-1,0-1 0,0 1 1,0 0-1,1-1 1,-1 1-1,0 0 1,8 29-468,2 3-131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12 372 40,'0'0'1402,"4"0"-1306,46 1 289,-24 1-277,0-2 0,-1 0 0,27-5 0,-44 3-87,0-1-1,1 0 1,-2 0-1,1-1 1,0 0-1,-1 0 1,1 0-1,-1-1 1,-1-1-1,1 1 1,-1-1-1,1 0 1,-2 0-1,1-1 1,-1 0-1,0 0 1,0 0-1,-1 0 1,0-1-1,3-8 1,1-2 35,-2-1 1,0 1-1,0-1 1,-2-1-1,-1 1 1,0 0-1,0-32 1,-3 49-48,-1 1 1,1-1-1,0 1 1,-1-1-1,1 0 0,-1 1 1,1-1-1,-1 1 1,0-1-1,1 1 0,-1 0 1,0-1-1,0 1 1,0 0-1,0 0 0,0-1 1,-1 1-1,-1-1 1,-1-2 7,-1 1 1,1 0 0,-1 1-1,0-1 1,-9-2 0,3 1 17,0 1-1,0 0 1,0 1 0,0 0 0,-14 0-1,8 2-16,14-1-15,0 0 0,0 1 0,0 0-1,0 0 1,-1 0 0,1 0 0,0 0 0,0 1-1,0-1 1,0 1 0,0 0 0,0 0 0,0 0-1,0 0 1,0 1 0,1-1 0,-1 1 0,0 0-1,1-1 1,-1 1 0,1 0 0,0 1 0,0-1-1,0 0 1,0 1 0,-3 4 0,-15 22-5,3-6-3,2 2 0,0-1-1,-17 44 1,22-41-1,1 1-1,2 0 1,1 0-1,1 1 1,1 0-1,1 0 1,2 0-1,5 51 0,-4-74 5,1 1-1,1-1 0,-1 0 0,1 0 1,0 0-1,1 0 0,-1 0 0,1 0 1,0-1-1,1 1 0,-1-1 0,1 0 0,5 6 1,-2-4-1,1 0 1,-1-1-1,1 0 1,0-1-1,0 0 1,1 0 0,18 7-1,-5-5 13,1 0 1,1-2-1,-1 0 0,1-2 0,0 0 1,29-2-1,-37 0 2,1-1 1,-1 0-1,0-2 0,1 0 1,-1 0-1,0-2 0,0 0 1,0-1-1,-1-1 0,0 0 1,0-1-1,0 0 0,-1-1 1,13-10-1,-14 9 6,-1 0-1,0 0 1,14-15-1,-23 21-73,0-1 0,0 1 1,-1-1-1,1 0 0,-1 0 0,0 0 0,0 0 1,0 0-1,0-1 0,-1 1 0,0 0 0,0-1 1,0 1-1,0-1 0,0-6 0,-1-3-975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7.0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57 632,'0'0'2185,"0"-18"-2746,0 0-103,0-3-896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378 1578 384,'0'0'1844,"-9"0"-1662,-38 6 102,-84 21-1,5 0-43,126-27-233,-1 0 0,1 0 0,0 0 0,-1 0 0,1 0 0,0 0 0,-1 0 0,1 0 0,0 0 0,-1 0 0,1-1 0,-1 1 0,1 0 0,0 0 0,0 0 0,-1 0 0,1-1 0,0 1 0,-1 0 0,1 0 0,0 0 0,0-1 0,-1 1 0,1 0 0,0-1 0,0 1 0,-1 0 0,1 0 0,0-1 0,0 1 0,0 0 0,0-1 0,0 1 0,-1 0 0,1-1 0,0 1 0,0-1 0,0 1 0,0-1 0,0-19-52,1 11 63,-1-54-32,9-284-1,1 194 27,-12-200 1,-2 313-5,-1-1 0,-2 2-1,-2-1 1,-20-57 0,21 78 119,7 16-71,-1-1 0,0 0 0,1 0 0,0 0 1,0 0-1,0 0 0,0-1 0,1-6 0,-1 5-57,1 0-1,1 0 1,-1 0 0,1 0 0,0 1 0,1-1 0,-1 0-1,1 0 1,0 1 0,1 0 0,-1-1 0,1 1-1,0 0 1,0 0 0,1 0 0,0 1 0,-1-1-1,7-5 1,2-3 5,-11 12-9,0-1 1,0 1 0,0 0 0,0-1 0,1 1-1,-1 0 1,1 0 0,-1 0 0,1 0 0,-1 0-1,1 0 1,-1 0 0,1 0 0,0 1 0,0-1-1,2 0 1,187-53 108,269-116-1,-458 169 7,-4 1-53,-9 5-76,7-3-22,0 0-1,0 0 0,0 1 0,0 0 1,1-1-1,-1 1 0,-3 4 1,-63 88-1389,40-48 280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7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 39 320,'0'0'2206,"-3"-6"-1946,-9-20-51,9 19 15,72 132-94,-42-78-77,-1 1 1,36 96-1,-53-119-224,-1 0-1,-2 0 1,-1 1 0,4 45 0,-10-94-560,-7-13-695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268 0 496,'0'0'1903,"-5"24"-1741,4-15-142,-10 44 152,-29 90 0,-158 362 102,195-496-343,1 0 0,-1 0-1,2 0 1,-1 1 0,1-1-1,1 18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 1 64,'0'0'2326,"0"10"-1781,-3 101-149,-31 185 0,17-185-385,16-102-14,0-3-42,-7-41-991,-2-12 374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0 471 408,'0'0'1648,"3"0"-1617,0-1-22,0 1 0,0-1 0,0 0 0,-1 0 0,1-1 1,0 1-1,-1 0 0,1-1 0,-1 0 0,1 1 0,-1-1 0,0 0 0,0 0 0,3-4 0,36-42 114,-23 25-96,21-22-15,-1-2 0,-3-2 1,31-57-1,-60 93-91,0-1 0,-1 0 1,-1 0-1,0 0 0,2-19 1,-4 7-568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22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82 139 48,'0'0'641,"-18"0"734,144 0-1264,-125 0-106,1 0-1,-1 0 1,1 0-1,-1-1 1,0 1 0,1-1-1,-1 1 1,1-1-1,-1 1 1,0-1 0,0 0-1,1 1 1,-1-1-1,0 0 1,0 0-1,0 0 1,0 0 0,0 0-1,0 0 1,0-1-1,0 1 1,1-2-1,16-21 253,-15 18-251,0 0 0,1 1 0,-1-1 1,1 1-1,6-6 0,2-4 1,-11 15 9,-1-1 0,1 1 1,-1-1-1,0 1 1,1-1-1,-1 1 0,0-1 1,1 1-1,-1-1 0,0 1 1,0-1-1,0 1 1,1-1-1,-1 1 0,0-1 1,0 1-1,0-1 1,0 0-1,0 1 0,0-1 1,0 1-1,0-1 1,0 0-1,0 1 0,0-1 1,0 1-1,-1-1 0,1 1 1,0-1-1,0 1 1,-1-1-1,1 1 0,0-1 1,-1 1-1,1-1 1,0 1-1,-1-1 0,1 1 1,-1-1-1,1 1 1,0 0-1,-1-1 0,1 1 1,-1 0-1,0-1 1,-31-8 25,20 6-5,1 0-39,-1 1 0,1 1-1,-1 0 1,1 0 0,-20 2 0,28-1 1,0 0 0,1 0 1,-1 0-1,1 0 1,-1 0-1,0 1 0,1-1 1,-1 1-1,1 0 1,-1 0-1,1 0 0,-1 0 1,1 0-1,0 0 0,-1 1 1,1-1-1,0 1 1,0-1-1,0 1 0,0 0 1,1 0-1,-1 0 1,0 0-1,1 0 0,-3 4 1,-7 10-7,-7 13-34,-18 54 25,26-44 9,9-34-9,0-1 0,0 1 0,0 0 0,1 0-1,0 0 1,0 1 0,1 8 0,0 5-70,0-17 85,0 0-1,0 0 0,0 1 0,1-1 0,-1 0 1,0 0-1,1 0 0,-1 0 0,1-1 1,0 1-1,-1 0 0,1-1 0,0 1 1,0-1-1,4 3 0,35 18-19,-35-20 18,1 0 1,0-1-1,-1 1 1,1-1-1,0-1 1,-1 1-1,1-1 0,8-1 1,35 0 73,38-13-40,-78 12-31,-2 1 2,-6 1 12,-2 0-37,0 0 0,0 0 1,0 0-1,0-1 0,0 1 1,0 0-1,0 0 1,1-1-1,-1 1 0,0 0 1,0-1-1,0 1 0,0 0 1,0 0-1,0-1 0,0 1 1,0 0-1,0 0 0,0-1 1,0 1-1,-1 0 1,1-1-1,0 1 0,0 0 1,0 0-1,0-1 0,0 1 1,0 0-1,-1 0 0,1 0 1,0-1-1,0 1 0,0 0 1,-1 0-1,1 0 1,0 0-1,0-1 0,0 1 1,-1 0-1,1 0 0,0 0 1,0 0-1,-1 0 0,1 0 1,0 0-1,-1 0 1,1-1-1,0 1 0,0 0 1,-1 0-1,1 0 0,0 0 1,0 0-1,-1 1 0,-2-1-85,-7 0-995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8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19 504,'0'0'2091,"0"6"-1876,0 11-166,1 0 0,0 0-1,1 0 1,1 0 0,0-1 0,2 1 0,9 25 0,-10-34-42,6 16 6,1 0-1,1-1 0,26 38 0,-34-55-12,1-1 0,-1 0 0,1 0 0,0 0 0,0 0 0,0-1 0,1 0 0,-1 0 0,1-1 0,0 1 0,0-1 0,1 0 0,-1-1 0,0 0 0,1 0 0,0 0 0,-1-1 0,1 0 0,12 1 0,-15-3 1,0 1-1,0-1 1,0 0 0,0 0 0,0 0 0,0-1 0,0 1 0,-1-1-1,1 0 1,0 0 0,-1 0 0,1 0 0,-1-1 0,0 0 0,0 1-1,0-1 1,0 0 0,4-7 0,5-6 14,-2 0 0,16-32 0,-19 33-10,17-35 9,-2 0-1,24-86 0,-44 118 17,-2 17-25,1 1 0,0 0 0,-1 0 0,1-1 0,-1 1 0,1 0 1,0 0-1,-1 0 0,1 0 0,0 0 0,-1 0 0,1 0 0,-1 0 0,1 0 1,0 0-1,-1 1 0,1-1 0,-1 0 0,1 0 0,1 1 0,1 0-12,9 19 27,0 2 0,-2 0 0,0 0 0,-1 1 0,9 41 0,-14-51-4,6 32 11,-2 0 1,-3 1-1,-1 0 1,-3 76-1,-1-82-15,-1-24 20,0-1-1,-1 1 1,-1-1-1,0 0 1,-1 1-1,0-2 1,-1 1-1,-1 0 1,-1-1-1,0 0 1,0-1 0,-2 0-1,1 0 1,-2 0-1,0-1 1,0-1-1,-1 0 1,0 0-1,-1-1 1,0 0-1,-1-1 1,0-1-1,0 0 1,-1-1-1,0 0 1,0-1-1,-30 8 1,25-9-51,0-2 0,0 0 0,-33-1 0,52-3-30,0 0 1,0 0-1,0 0 1,0 0 0,0 0-1,0 0 1,0 0-1,0-1 1,0 1-1,1 0 1,-1 0-1,0 0 1,1 0-1,-1 0 1,1 0-1,-1 0 1,1 0-1,-1 0 1,1 0-1,0 1 1,1-3-1,46-44-848,15-2-180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 11 392,'0'0'2111,"10"-11"-1084,-10 481-275,-1-474-796,1 1 0,-1 0 0,1 0 0,-1 0-1,0 0 1,0 0 0,0 0 0,-1 0 0,1 0-1,-1 1 1,-2-4 0,-1-4-113,-21-35-701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191 0 200,'0'0'1882,"0"18"-1578,0-12-264,-1 0 0,1 0 0,-2-1 1,1 1-1,-1 0 0,1-1 0,-2 0 0,1 1 1,-6 8-1,-33 44 33,30-44-39,-26 36 25,-36 45-22,64-85-141,27-19-1175,8-11 215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3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291 1851 240,'0'0'2342,"-5"1"-2138,-8 2-127,14-1-69,24 0-58,-4-2 67,-1 1 19,5 1-3,1-1 0,36-5 0,-56 4-19,0-1-1,0 0 1,0-1-1,0 1 0,-1-1 1,1 0-1,0-1 1,-1 1-1,0-1 1,1 0-1,-1 0 1,-1-1-1,1 0 1,0 0-1,-1 0 1,4-4-1,-7 4 14,0 1 1,0 0-1,0-1 1,-1 1-1,0-1 1,1 1-1,-1 0 1,-1-1-1,1 1 1,-1-5-1,0-6 12,-7-448 19,3 128-58,1 31 0,2-15 0,3 189 0,-2 98-2,2 0 1,1 0 0,1 0-1,8-31 1,-10 62 19,-1-1 0,0 0-1,0 1 1,1-1 0,-1 0 0,0 0-1,0 1 1,0-1 0,0 0 0,0 0-1,0 1 1,0-1 0,0 0 0,0 1-1,-1-1 1,1 0 0,0 0 0,0 1-1,-1-1 1,1 0 0,0 1 0,-1-1-1,1 0 1,0 1 0,-1-1 0,1 1-1,-1-1 1,0 1 0,1-1 0,-1 1 0,1-1-1,-1 1 1,1-1 0,-1 1 0,0 0-1,1-1 1,-1 1 0,0 0 0,0 0-1,1 0 1,-1-1 0,-1 1 0,-39 1 134,24 0-118,-70 1 83,1 3 0,0 5 0,-102 24 0,168-28-117,13 0-630,23-5 160,1-1-1,0 0 0,20-3 0,28-10-580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5.0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470 1409 392,'0'0'1592,"-5"0"-1421,-9 2-7,-1 0 0,1 0 0,0 2 1,-25 8-1,19-5-20,0-1 1,-34 5 0,38-9-31,0-1 1,0 0-1,-27-3 0,42 2-110,0-1-1,-1 0 0,1 1 0,0-1 0,0 0 0,0 1 0,0-1 0,0 0 0,0 0 0,0 0 0,0 0 1,1 0-1,-1 0 0,0 0 0,0 0 0,1-1 0,-1 1 0,1 0 0,-1 0 0,1-1 0,0 1 0,-1 0 0,1 0 1,0-3-1,-6-41-24,5 28 22,-3-47-13,5-74 1,0 44 6,-1-38 26,-27-212-1,8 237 12,-38-125-1,55 222-20,-1 1 0,0-1 0,-1 1 0,-1 0 0,1 0 0,-1 0 0,0 1 0,-8-9 0,12 16-11,1 1 1,-1 0 0,1-1-1,-1 1 1,1-1-1,-1 1 1,1-1 0,-1 1-1,1-1 1,-1 1 0,1-1-1,0 1 1,-1-1 0,1 1-1,0-1 1,-1 0 0,1 1-1,0-1 1,0 1 0,0-1-1,0 0 1,0 1 0,-1-1-1,1 0 1,0 1 0,0-1-1,1 0 1,-1 1 0,0-1-1,0 0 1,0 1-1,0-1 1,0 0 0,1 1-1,-1-1 1,0 1 0,1-1-1,-1 1 1,0-1 0,1 0-1,-1 1 1,1-1 0,-1 1-1,1-1 1,3-1-14,0-1 1,1 1-1,-1 0 0,0 0 1,8-1-1,-10 2 17,98-31 40,1 4-1,2 5 1,201-19 0,-273 42-55,-29 0-84,-11 7-188,-96 80-1113,34-34-307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6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7 392,'0'0'1732,"-8"-7"-1334,14 15-387,0-2 1,0 1 0,1 0-1,0-1 1,0 0-1,0-1 1,14 8-1,3 4 44,264 207 331,-236-182-351,-41-33-23,1 0 0,-2 2 1,15 15-1,-22-22-38,0 0 1,0 0-1,-1 1 1,1-1-1,-1 1 1,0-1-1,0 1 1,-1 0-1,0 0 1,1 0-1,-1 0 1,-1 0-1,1 7 1,-1 30-1218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250 1 208,'0'0'1886,"-3"15"-1672,-7 22-122,-2 0 0,-1-1 0,-34 66-1,15-44-76,-9 14-93,-39 96 0,77-161-84,1-1 0,0 1 1,1-1-1,0 1 0,0-1 1,0 1-1,1 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5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0 440,'0'0'1608,"5"0"-1560,3 1-22,0 0 0,0 1-1,-1-1 1,1 2 0,0-1-1,-1 1 1,1 0-1,-1 1 1,0 0 0,0 0-1,0 0 1,-1 1 0,0 0-1,1 0 1,-2 1 0,1-1-1,-1 1 1,0 1-1,0-1 1,0 1 0,-1 0-1,4 8 1,-3 4 39,0 1 0,-2 0 0,0 1 0,-1-1 0,-2 40 0,0-52-51,-2-4 80,2-4-84,11 0-23,11-1 15,20 1-15,1 1-1,61 10 0,-93-9-227,-1-1-1,1 0 1,15-1-1,-10 0-259,4 0-758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0 357 320,'0'0'1968,"83"-82"-1807,-37 28-89,0 0-32,-9 2-24,-9 10-16,-10 9-96,1 9-225,-19 9-615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8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1 416,'0'0'2179,"-1"0"-2162,1 0-1,0 0 1,-1 0-1,1-1 1,0 1 0,-1 0-1,1 0 1,0 0-1,-1 0 1,1 0-1,-1 0 1,1 0 0,0 1-1,-1-1 1,1 0-1,0 0 1,-1 0-1,1 0 1,0 0 0,-1 0-1,1 1 1,0-1-1,0 0 1,-1 0-1,1 1 1,0 7-11,1 1 1,0-1-1,1 0 1,0 0-1,0 0 1,0 0-1,1 0 1,1-1-1,-1 1 1,1-1-1,1 0 0,-1 0 1,8 8-1,-5-6 0,1 0 0,1-1 0,-1 0 0,1 0 1,1-1-1,-1 0 0,1-1 0,1 0 0,12 6 0,-13-9-5,0-1 0,1 0 0,0 0 0,-1-1 0,1 0 0,0-1 0,13-1 0,-20 0 0,0 1 0,0-1 1,0 0-1,0 0 0,0 0 1,-1-1-1,1 1 1,0-1-1,-1 0 0,1 0 1,-1 0-1,1 0 0,-1-1 1,6-5-1,0-1 7,-1-1 0,0-1 0,8-12 0,-9 13-4,-4 4 5,0 0 1,0 0 0,0-1 0,-1 1-1,0 0 1,-1-1 0,1 1 0,-1-1-1,0-9 1,0 15-9,-1 1 1,0 0-1,1 0 1,-1 0-1,0-1 1,0 1-1,1 0 0,-1 0 1,0 0-1,1 0 1,-1-1-1,1 1 1,-1 0-1,0 0 0,1 0 1,-1 0-1,0 0 1,1 0-1,-1 0 1,0 0-1,1 0 0,-1 0 1,1 0-1,-1 0 1,0 1-1,1-1 0,-1 0 1,0 0-1,1 0 1,-1 0-1,0 1 1,1-1-1,-1 0 0,0 0 1,0 1-1,1-1 1,-1 0-1,0 0 1,0 1-1,1-1 0,16 13-30,-5 0 48,-1 1-1,-1 1 0,0 0 0,-1 0 0,-1 1 0,0 0 0,-1 0 1,-1 1-1,5 19 0,-3-3 20,-2-1-1,-1 1 1,-2 0-1,0 36 1,-3-53-19,0 2 35,0 0-1,-5 25 0,4-36-30,-1 0 0,0-1 0,0 1 1,-1-1-1,0 1 0,0-1 0,0 0 0,-1 0 0,-7 8 1,-10 10 33,-1 0 1,-1-2 0,-1-1 0,0-1-1,-2-1 1,-1-1 0,0-1 0,-1-1-1,-51 19 1,74-33-67,0 0 0,-1 0 1,0-1-1,1 0 0,-1 0 0,-7 0 1,12-6-310,1 2 250,0 0-1,0-1 1,1 1-1,0 0 1,0-1 0,0 1-1,0 0 1,1-4-1,8-12-374,20-32-1,24-25-727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23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 48,'0'0'639,"0"-4"474,-1 34-1127,0-11 17,1 0 0,1 0-1,1 0 1,4 21 0,-5-35-5,0-1 1,0 1-1,1-1 1,-1 0-1,1 1 0,0-1 1,1 0-1,-1 0 1,1 0-1,0 0 1,-1-1-1,2 1 1,-1-1-1,0 0 1,1 0-1,-1 0 1,1 0-1,0 0 1,0-1-1,0 0 0,0 0 1,7 2-1,2-1 9,-1-1-1,0-1 1,1 0-1,-1-1 1,20-2-1,0 1 38,-27 0-33,0 1 0,0-1 0,0 0 0,0 0 0,-1 0 0,1-1 0,0 0 0,-1 0 0,1 0 0,-1 0 0,0-1 0,8-5 0,-11 7-20,0 0 1,1 0-1,-1 0 1,0 0-1,0 0 1,0-1-1,0 1 1,0 0-1,0-1 1,0 1-1,-1 0 0,1-1 1,0 1-1,-1-1 1,1 0-1,-1 1 1,0-1-1,1 1 1,-1-1-1,0 1 1,0-1-1,0 0 0,0 1 1,0-1-1,-1 1 1,1-1-1,0 0 1,-1 1-1,1-1 1,-1 1-1,1-1 0,-1 1 1,0-1-1,0 1 1,0 0-1,1-1 1,-1 1-1,-1 0 1,1 0-1,0 0 1,-2-2-1,-15-11-494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9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2 640,'0'0'2229,"3"0"-2157,40-1 17,58 2 160,-98-1-241,0 1-1,0-1 0,0 0 0,0 1 0,-1 0 0,1 0 1,0 0-1,-1 0 0,1 0 0,0 0 0,-1 1 1,0-1-1,1 1 0,-1 0 0,0 0 0,0 0 0,0 0 1,0 0-1,0 0 0,0 0 0,-1 1 0,1-1 0,-1 1 1,1-1-1,-1 1 0,0-1 0,0 1 0,0 0 1,0 4-1,1 5 33,0 0 1,-2 0-1,1 1 1,-2-1 0,-3 22-1,3-25-31,-2-1 1,1 1-1,-1-1 0,0 0 1,-1 0-1,0 0 0,0-1 1,-1 1-1,0-1 0,0 0 1,-1-1-1,0 1 0,0-1 1,0 0-1,-1 0 0,-13 8 1,18-13-11,2 0-2,-1-1-1,0 1 0,0-1 1,1 0-1,-1 1 1,0-1-1,0 0 1,1 0-1,-1 0 1,0 1-1,0-1 0,0 0 1,1 0-1,-1 0 1,0 0-1,0 0 1,-1-1-1,-9 1-22,94 15-209,34-15 170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0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1421 184,'0'0'2283,"-3"1"-2084,0 2-110,10 0-30,26 4-3,43 3 41,-1-2 78,124-1 0,-196-7-166,0 0 0,0-1 0,1 1 0,-1 0 0,0-1 0,0 0 1,0 0-1,0 0 0,0 0 0,0 0 0,0-1 0,0 1 0,0-1 0,-1 0 0,1 0 1,-1 0-1,1 0 0,-1 0 0,0 0 0,1-1 0,-1 1 0,-1-1 0,1 0 1,0 1-1,-1-1 0,1 0 0,-1 0 0,0 0 0,0 0 0,0 0 0,0 0 1,0 0-1,-1-1 0,0 1 0,1 0 0,-1-5 0,3-87 36,30-183 1,41-316-30,-65 287 132,-9 270-128,-9-27 293,-22 64 737,-488 0-405,516 0-738,48-1-3318,-16-4 2042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5:37.90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277 212 256,'0'0'1430,"-9"-2"-1172,-31-13 57,19 7-211,1 0 0,-2 2-1,1 0 1,-1 2-1,-39-4 1,11 8 382,40 0 82,34 0-445,141-3-180,496-67 206,116-7 109,-155 73 232,-561 8-455,118 22-1,-99-12 47,-70-13 207,-93-35-2953,19 23 594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10 128,'0'0'799,"-2"-2"-643,2 1-141,0 1 0,0 0-1,0-1 1,0 1 0,0 0 0,0 0 0,0-1 0,0 1 0,0 0 0,-1-1-1,1 1 1,0 0 0,0 0 0,0-1 0,0 1 0,0 0 0,-1 0-1,1-1 1,0 1 0,0 0 0,0 0 0,-1 0 0,1 0 0,0-1-1,0 1 1,-1 0 0,1 0 0,0 0 0,-1 0 0,1 0 0,0 0-1,0-1 1,-1 1 0,1 0 0,0 0 0,-1 0 0,1 0 0,0 0-1,-1 0 1,0 17 567,1-9-710,0 912 779,0-919-657,0-1 1,0 0 0,0 0-1,0 0 1,1 1-1,-1-1 1,0 0-1,0 0 1,0 0-1,0 1 1,0-1-1,0 0 1,0 0 0,0 0-1,0 0 1,0 1-1,1-1 1,-1 0-1,0 0 1,0 0-1,0 0 1,0 0 0,0 1-1,1-1 1,-1 0-1,0 0 1,0 0-1,0 0 1,1 0-1,-1 0 1,0 0-1,0 0 1,0 0 0,1 0-1,-1 0 1,0 0-1,0 0 1,0 0-1,1 0 1,-1 0-1,13-3-264,9-12-230,-1-15-136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1 162 152,'0'0'2374,"3"0"-2337,20-2-5,0-1-1,0-1 0,38-13 1,-18 6 10,56-15-22,167-68 0,-257 89-387,-20 8-493,-16 8-228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1 752,'0'0'1837,"0"2"-1765,1 8-54,0 1 1,0-1 0,7 20-1,1 10 33,106 582 292,-76-460-379,-25-130-202,-13-32 218,-1 1-1,0-1 0,1 1 1,-1 0-1,0-1 0,1 1 1,-1-1-1,1 1 1,-1-1-1,1 1 0,-1-1 1,1 1-1,0-1 0,-1 0 1,1 1-1,-1-1 1,1 0-1,0 0 0,-1 1 1,1-1-1,0 0 1,-1 0-1,1 0 0,0 0 1,0 0-1,-1 0 0,1 0 1,0 0-1,-1 0 1,1 0-1,0 0 0,-1 0 1,1 0-1,0-1 0,-1 1 1,1 0-1,0 0 1,-1-1-1,1 1 0,0-1 1,11-19-686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15 363 592,'0'0'1278,"34"-11"-1142,108-33 1,-118 36-48,40-17 0,-60 22-65,0 0 1,0 1 0,0-1 0,0-1 0,0 1-1,-1 0 1,1-1 0,-1 0 0,4-7 0,-4 6 2,0 0 1,-1-1 0,0 1-1,-1-1 1,1 0 0,-1 1-1,0-1 1,0 0 0,-1 0-1,1 0 1,-2-8 0,1 5-5,-1 0 0,0 0 0,0 0 0,-1 0 0,-1 0 0,-5-14 0,6 18-12,-1 0-1,0 0 1,-1 0-1,1 0 1,-1 1-1,0-1 1,0 1-1,-1 0 1,1 1-1,-1-1 1,0 1-1,0 0 1,0 0 0,0 0-1,-7-2 1,3 2 32,0 0 1,-1 0 0,1 1-1,-1 0 1,1 1-1,-1 0 1,0 1 0,-11 0-1,18 1-34,0 0 0,0-1 0,0 1 0,1 0-1,-1 0 1,0 0 0,1 1 0,-1-1 0,0 1 0,1-1-1,0 1 1,-1 0 0,1 0 0,0 0 0,0 0-1,0 0 1,-2 5 0,-27 46-14,25-41 10,-5 13-5,1 0 0,1 0 0,1 1 0,1 0 0,1 0 0,-2 31 0,4-9 7,2-1 0,7 80 0,-4-120-10,1 0 0,-1 0 0,1-1 0,1 1 0,-1-1 0,1 1 0,0-1 0,0 0 0,1 0-1,0 0 1,0-1 0,0 1 0,1-1 0,0 0 0,0 0 0,0-1 0,1 1 0,-1-1 0,1 0-1,0-1 1,0 1 0,0-1 0,1 0 0,-1-1 0,12 3 0,-6-1 1,0-1 0,0-1 0,1 0-1,-1 0 1,0-1 0,1-1 0,-1 0 0,1-1 0,-1 0 0,1-1 0,-1 0 0,0-1 0,0-1 0,12-4-1,-6-2-17,-1 0-1,0-1 0,-1-1 0,0 0 1,-1-1-1,0-1 0,-1 0 0,-1-1 1,13-18-1,3-9-297,-1-2 1,30-60-1,-28 30-575,-16 15-601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6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 27 112,'0'0'2994,"-5"-6"-2725,3 3-229,-12-13 56,7 14-46,4 13 19,24 515 373,1-177-310,-5-142-119,-13-177-13,5 10-17,-7-34 4,0-1 0,0 1 0,-1 0 0,0 0 0,0 8 0,-1-13-1,0-1 0,0 1-1,0-1 1,1 1 0,-1-1-1,0 1 1,0-1 0,0 1-1,0-1 1,1 1 0,-1-1 0,0 1-1,0-1 1,1 1 0,-1-1-1,0 1 1,1-1 0,-1 0-1,0 1 1,1-1 0,-1 0 0,1 1-1,0-1 1,0 0-12,-1 0 0,1 0 0,0 0 0,0 0 0,0 0 0,0 0 0,0 0 0,0-1 0,0 1 0,0 0 0,-1-1 0,1 1 0,0-1 0,0 1 0,0-1 0,-1 1 0,1-1 0,0 0 0,-1 1 0,1-1 0,0 0 0,-1 1 0,1-1 0,-1 0 0,1 0 0,0-1 0,26-38-515,31-59 0,-17 20-158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 42 152,'0'0'2639,"-5"-8"-2315,-17-26-26,22 35-287,0-1 0,0 0 0,0 0 0,0 1 0,0-1 1,0 0-1,0 1 0,0-1 0,0 0 0,0 1 0,0-1 0,-1 0 0,1 0 1,0 1-1,0-1 0,0 0 0,0 1 0,0-1 0,-1 0 0,1 0 0,0 0 1,0 1-1,0-1 0,-1 0 0,1 0 0,0 0 0,0 1 0,-1-1 0,1 0 1,0 0-1,0 0 0,-1 0 0,1 0 0,0 0 0,-1 0 0,1 1 0,0-1 1,-1 0-1,1 0 0,0 0 0,0 0 0,-1 0 0,1 0 0,0 0 1,-1-1-1,1 1 0,0 0 0,-1 0 0,1 0 0,0 0 0,0 0 0,-1 0 1,1-1-1,0 1 0,0 0 0,-1 0 0,1 0 0,0 0 0,0-1 0,0 1 1,-1 0-1,1 0 0,0-1 0,0 1 0,0-1 0,-1 34-82,1-26 125,44 579 127,-8-198-110,-34-246-59,-2-91-93,0-50-110,0-8-724,1-6 752,1 0-1,1 0 0,-1 1 0,2 0 0,0-1 0,0 2 0,1-1 1,8-13-1,-1 0-210,10-30-689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227 10 216,'0'0'2534,"-5"-2"-2233,1 0-246,0 1 0,-1 0 0,1 0 1,-1 0-1,1 0 0,-1 1 0,0 0 0,1 0 0,-1 0 0,1 1 0,-1-1 0,1 1 0,-1 0 0,1 0 0,0 1 0,-1-1 0,-4 3 0,-1 6-26,1 0-1,1 0 0,0 0 1,0 1-1,1 0 1,1 1-1,-9 19 1,14-29-29,-11 25 1,1 1 0,2 1 0,0-1 0,2 2 0,2-1 0,0 1 1,2 0-1,1 50 0,1-74-6,1-1 1,0 1 0,0 0 0,1-1 0,-1 1 0,1-1 0,0 1-1,1-1 1,-1 0 0,1 1 0,0-1 0,0 0 0,1 0-1,0 0 1,0-1 0,0 1 0,0-1 0,0 1 0,1-1 0,0 0-1,0 0 1,0-1 0,1 1 0,-1-1 0,1 0 0,8 4 0,-1-1-4,2-1 1,-1 0 0,0-1 0,1-1 0,0 0 0,-1-1-1,1 0 1,0-1 0,0-1 0,23-2 0,-4 2 6,-19-1 0,0 0 1,1 0-1,-1-2 1,0 0-1,0 0 1,0-1 0,0-1-1,-1 0 1,1-1-1,-2-1 1,1 0 0,-1-1-1,0 0 1,0 0-1,10-11 1,-5 5 5,-2-1 1,0 0-1,0-2 1,-2 1-1,0-1 1,-1-1-1,17-33 0,-22 37 14,-1 0-1,-1-1 0,0 1 0,-1-1 1,-1 0-1,0 0 0,-1-1 1,0 1-1,-1 0 0,-1-1 0,-3-22 1,3 36-6,-1 0 0,1 0 1,-1 0-1,1 0 1,-1 0-1,0 0 1,0 0-1,0 0 1,0 0-1,0 0 1,0 1-1,-1-1 0,1 1 1,-1-1-1,1 1 1,-1-1-1,1 1 1,-1 0-1,0-1 1,0 1-1,1 0 0,-1 0 1,0 0-1,0 1 1,0-1-1,0 0 1,-3 0-1,-6-1 47,1 1-1,-1 0 1,0 0-1,-14 2 1,9-1 7,-9 0-7,2 2-1,-1 0 0,0 2 1,0 0-1,1 2 1,0 0-1,0 2 0,-29 14 1,24-9 4,-5 2-3,1 1 1,0 2 0,-36 26 0,68-44-137,1 0 61,-1 1 1,0-1-1,0 0 0,0 0 1,0 0-1,1 0 1,-1 0-1,0 0 0,0 0 1,0 0-1,0 0 1,1 0-1,-1 0 0,0 0 1,0 1-1,0-1 1,0 0-1,0 0 0,0 0 1,1 0-1,-1 0 1,0 1-1,0-1 0,0 0 1,0 0-1,0 0 1,0 0-1,0 1 0,0-1 1,0 0-1,0 0 1,0 0-1,0 0 0,0 1 1,0-1-1,0 0 1,0 0-1,0 0 0,0 0 1,0 1-1,0-1 1,0 0-1,0 0 0,0 0 1,0 0-1,0 1 1,0-1-1,-1 0 0,1 0 1,16-2-512,0-1 0,-1-1 1,1-1-1,25-11 1,23-14-1125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32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16,'0'0'766,"3"0"-666,-1-1-47,-1 1 1,1 0 0,-1-1 0,1 1 0,-1-1 0,1 1 0,-1-1 0,0 0 0,1 0 0,-1 1 0,0-1 0,1 0 0,-1 0 0,0 0 0,0 0 0,2-3 0,19-26-67,-5 7 58,-14 18-30,0 0 0,0 0 0,0 0 0,0 0 0,2-9 0,-3 10-7,-1-1 0,1 1 0,0 0 0,1 0 0,-1 0 0,5-6-1,-4 7-5,-1-1-1,0 1 0,1-1 0,-1 0 0,-1 0 1,1 0-1,0 0 0,-1 0 0,0 0 1,1-8-1,-2 11-20,0 11-1385,0-1 925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5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495 1 136,'0'0'879,"-5"0"-730,-11 1 23,0 1 0,0 1-1,1 1 1,-1 0-1,-25 10 1,-82 42 161,102-44-318,0 1-1,0 0 1,2 1-1,0 1 0,-20 21 1,27-24-11,1 0 1,1 0 0,0 1-1,1 1 1,0 0-1,1 0 1,1 0 0,-11 30-1,14-24-4,1-1 0,0 1 0,2-1-1,0 1 1,2 21 0,0-4-12,-1-33 9,0 0 0,0 0 1,0-1-1,0 1 0,1 0 1,0-1-1,-1 1 0,1-1 0,1 1 1,-1-1-1,0 1 0,1-1 0,0 0 1,0 0-1,0 0 0,0 0 0,0 0 1,1 0-1,-1 0 0,1-1 1,0 1-1,0-1 0,0 0 0,0 0 1,0 0-1,0 0 0,0 0 0,8 2 1,3 0-11,2-1 0,-1-1 0,0 0 0,1 0 0,25-2 0,-32-1 13,0 0 0,0-1 0,1 0 1,-1 0-1,0-1 0,-1 0 1,1-1-1,-1 0 0,1 0 1,-1 0-1,0-1 0,-1-1 1,1 1-1,-1-1 0,0-1 0,0 1 1,9-13-1,-1 0 11,0-1 1,-2-1-1,0 1 0,-1-2 1,15-41-1,-19 43 0,-2-1-1,-1 0 1,-1 0 0,3-32-1,-4-87 236,-3 91-18,0 49-221,0-1 1,-1 1 0,1 0-1,0-1 1,0 1 0,-1-1 0,1 1-1,0 0 1,0-1 0,-1 1-1,1 0 1,0-1 0,-1 1-1,1 0 1,-1-1 0,1 1 0,0 0-1,-1 0 1,1 0 0,-1-1-1,1 1 1,0 0 0,-1 0-1,1 0 1,-1 0 0,1 0-1,-1 0 1,1 0 0,-1 0 0,1 0-1,-1 0 1,1 0 0,-1 0-1,1 0 1,0 0 0,-1 0-1,1 0 1,-1 1 0,1-1 0,-1 0-1,1 0 1,0 1 0,-1-1-1,1 0 1,-1 0 0,1 1-1,0-1 1,0 0 0,-1 1 0,1-1-1,0 1 1,-1-1 0,1 0-1,0 1 1,0-1 0,-1 1-1,2 6-10,0 0-1,1 0 1,0 0-1,0 0 0,0 0 1,1-1-1,0 1 1,0-1-1,5 8 0,42 59 15,-45-66-10,12 15 8,1 5-3,2-2 1,1 0 0,38 35-1,80 46-3,-115-91-3,0 0-1,1-2 0,1 0 1,30 9-1,2-9-14,-55-12 8,0-1-1,0 1 1,-1-1 0,1 0 0,0 0 0,0 0 0,-1 0 0,1-1 0,0 1-1,-1-1 1,1 1 0,0-1 0,-1 0 0,1 0 0,-1 0 0,1-1 0,-1 1 0,5-4-1,-1-4-82,0-1 0,0 1 0,-1-1 0,8-21 0,5-13-252,11-11-214,2 6-303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6.4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166 457 416,'0'0'1158,"-2"21"-1126,-6 168 126,8-169-117,1-14-2,-1 0 1,0 0-1,0 0 1,0 0-1,-1 0 1,0-1-1,0 1 1,0 0-1,-1 0 1,-2 5-1,4-10-16,0-1 0,-1 0-1,1 1 1,0-1 0,0 0-1,-1 1 1,1-1 0,0 0-1,-1 0 1,1 1 0,-1-1-1,1 0 1,0 0 0,-1 0 0,1 1-1,-1-1 1,1 0 0,0 0-1,-1 0 1,1 0 0,-1 0-1,1 0 1,-1 0 0,1 0 0,0 0-1,-1 0 1,1 0 0,-1 0-1,1 0 1,-1 0 0,1-1-1,0 1 1,-1 0 0,1 0 0,0 0-1,-1-1 1,1 1 0,-1 0-1,1 0 1,0-1 0,0 1-1,-1 0 1,1-1 0,-15-16 153,14 16-164,-16-26 36,1-1 1,1-1-1,1 0 0,2-1 0,-15-56 0,22 61-27,1 0-1,1 0 0,1 0 0,3-47 0,0 23-11,0 35-11,0 1 1,1 0-1,0 0 1,1 0-1,0 0 1,1 1-1,1-1 1,0 1-1,1 0 1,10-17-1,-7 15-4,0 1-1,1 0 0,1 0 0,0 1 1,1 0-1,0 1 0,27-18 0,-39 28 2,27-13-221,-26 14 207,0 0-1,-1 0 1,1 0-1,0 0 0,-1 0 1,1 0-1,-1 0 1,1 0-1,0 0 1,-1 0-1,1 0 0,0 0 1,-1 1-1,1-1 1,-1 0-1,1 0 1,-1 1-1,1-1 0,-1 0 1,1 1-1,-1-1 1,1 1-1,-1-1 0,1 0 1,-1 1-1,1-1 1,-1 1-1,0-1 1,1 1-1,-1 0 0,0-1 1,1 1-1,-1-1 1,0 1-1,0-1 0,0 1 1,0 0-1,1-1 1,-1 1-1,0 0 1,8 29-468,2 3-131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12 372 40,'0'0'1402,"4"0"-1306,46 1 289,-24 1-277,0-2 0,-1 0 0,27-5 0,-44 3-87,0-1-1,1 0 1,-2 0-1,1-1 1,0 0-1,-1 0 1,1 0-1,-1-1 1,-1-1-1,1 1 1,-1-1-1,1 0 1,-2 0-1,1-1 1,-1 0-1,0 0 1,0 0-1,-1 0 1,0-1-1,3-8 1,1-2 35,-2-1 1,0 1-1,0-1 1,-2-1-1,-1 1 1,0 0-1,0-32 1,-3 49-48,-1 1 1,1-1-1,0 1 1,-1-1-1,1 0 0,-1 1 1,1-1-1,-1 1 1,0-1-1,1 1 0,-1 0 1,0-1-1,0 1 1,0 0-1,0 0 0,0-1 1,-1 1-1,-1-1 1,-1-2 7,-1 1 1,1 0 0,-1 1-1,0-1 1,-9-2 0,3 1 17,0 1-1,0 0 1,0 1 0,0 0 0,-14 0-1,8 2-16,14-1-15,0 0 0,0 1 0,0 0-1,0 0 1,-1 0 0,1 0 0,0 0 0,0 1-1,0-1 1,0 1 0,0 0 0,0 0 0,0 0-1,0 0 1,0 1 0,1-1 0,-1 1 0,0 0-1,1-1 1,-1 1 0,1 0 0,0 1 0,0-1-1,0 0 1,0 1 0,-3 4 0,-15 22-5,3-6-3,2 2 0,0-1-1,-17 44 1,22-41-1,1 1-1,2 0 1,1 0-1,1 1 1,1 0-1,1 0 1,2 0-1,5 51 0,-4-74 5,1 1-1,1-1 0,-1 0 0,1 0 1,0 0-1,1 0 0,-1 0 0,1 0 1,0-1-1,1 1 0,-1-1 0,1 0 0,5 6 1,-2-4-1,1 0 1,-1-1-1,1 0 1,0-1-1,0 0 1,1 0 0,18 7-1,-5-5 13,1 0 1,1-2-1,-1 0 0,1-2 0,0 0 1,29-2-1,-37 0 2,1-1 1,-1 0-1,0-2 0,1 0 1,-1 0-1,0-2 0,0 0 1,0-1-1,-1-1 0,0 0 1,0-1-1,0 0 0,-1-1 1,13-10-1,-14 9 6,-1 0-1,0 0 1,14-15-1,-23 21-73,0-1 0,0 1 1,-1-1-1,1 0 0,-1 0 0,0 0 0,0 0 1,0 0-1,0-1 0,-1 1 0,0 0 0,0-1 1,0 1-1,0-1 0,0-6 0,-1-3-975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7.0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57 632,'0'0'2185,"0"-18"-2746,0 0-103,0-3-896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378 1578 384,'0'0'1844,"-9"0"-1662,-38 6 102,-84 21-1,5 0-43,126-27-233,-1 0 0,1 0 0,0 0 0,-1 0 0,1 0 0,0 0 0,-1 0 0,1 0 0,0 0 0,-1 0 0,1-1 0,-1 1 0,1 0 0,0 0 0,0 0 0,-1 0 0,1-1 0,0 1 0,-1 0 0,1 0 0,0 0 0,0-1 0,-1 1 0,1 0 0,0-1 0,0 1 0,-1 0 0,1 0 0,0-1 0,0 1 0,0 0 0,0-1 0,0 1 0,-1 0 0,1-1 0,0 1 0,0-1 0,0 1 0,0-1 0,0-19-52,1 11 63,-1-54-32,9-284-1,1 194 27,-12-200 1,-2 313-5,-1-1 0,-2 2-1,-2-1 1,-20-57 0,21 78 119,7 16-71,-1-1 0,0 0 0,1 0 0,0 0 1,0 0-1,0 0 0,0-1 0,1-6 0,-1 5-57,1 0-1,1 0 1,-1 0 0,1 0 0,0 1 0,1-1 0,-1 0-1,1 0 1,0 1 0,1 0 0,-1-1 0,1 1-1,0 0 1,0 0 0,1 0 0,0 1 0,-1-1-1,7-5 1,2-3 5,-11 12-9,0-1 1,0 1 0,0 0 0,0-1 0,1 1-1,-1 0 1,1 0 0,-1 0 0,1 0 0,-1 0-1,1 0 1,-1 0 0,1 0 0,0 1 0,0-1-1,2 0 1,187-53 108,269-116-1,-458 169 7,-4 1-53,-9 5-76,7-3-22,0 0-1,0 0 0,0 1 0,0 0 1,1-1-1,-1 1 0,-3 4 1,-63 88-1389,40-48 280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7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 39 320,'0'0'2206,"-3"-6"-1946,-9-20-51,9 19 15,72 132-94,-42-78-77,-1 1 1,36 96-1,-53-119-224,-1 0-1,-2 0 1,-1 1 0,4 45 0,-10-94-560,-7-13-695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268 0 496,'0'0'1903,"-5"24"-1741,4-15-142,-10 44 152,-29 90 0,-158 362 102,195-496-343,1 0 0,-1 0-1,2 0 1,-1 1 0,1-1-1,1 18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 1 64,'0'0'2326,"0"10"-1781,-3 101-149,-31 185 0,17-185-385,16-102-14,0-3-42,-7-41-991,-2-12 374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0 471 408,'0'0'1648,"3"0"-1617,0-1-22,0 1 0,0-1 0,0 0 0,-1 0 0,1-1 1,0 1-1,-1 0 0,1-1 0,-1 0 0,1 1 0,-1-1 0,0 0 0,0 0 0,3-4 0,36-42 114,-23 25-96,21-22-15,-1-2 0,-3-2 1,31-57-1,-60 93-91,0-1 0,-1 0 1,-1 0-1,0 0 0,2-19 1,-4 7-568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8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19 504,'0'0'2091,"0"6"-1876,0 11-166,1 0 0,0 0-1,1 0 1,1 0 0,0-1 0,2 1 0,9 25 0,-10-34-42,6 16 6,1 0-1,1-1 0,26 38 0,-34-55-12,1-1 0,-1 0 0,1 0 0,0 0 0,0 0 0,0-1 0,1 0 0,-1 0 0,1-1 0,0 1 0,0-1 0,1 0 0,-1-1 0,0 0 0,1 0 0,0 0 0,-1-1 0,1 0 0,12 1 0,-15-3 1,0 1-1,0-1 1,0 0 0,0 0 0,0 0 0,0-1 0,0 1 0,-1-1-1,1 0 1,0 0 0,-1 0 0,1 0 0,-1-1 0,0 0 0,0 1-1,0-1 1,0 0 0,4-7 0,5-6 14,-2 0 0,16-32 0,-19 33-10,17-35 9,-2 0-1,24-86 0,-44 118 17,-2 17-25,1 1 0,0 0 0,-1 0 0,1-1 0,-1 1 0,1 0 1,0 0-1,-1 0 0,1 0 0,0 0 0,-1 0 0,1 0 0,-1 0 0,1 0 1,0 0-1,-1 1 0,1-1 0,-1 0 0,1 0 0,1 1 0,1 0-12,9 19 27,0 2 0,-2 0 0,0 0 0,-1 1 0,9 41 0,-14-51-4,6 32 11,-2 0 1,-3 1-1,-1 0 1,-3 76-1,-1-82-15,-1-24 20,0-1-1,-1 1 1,-1-1-1,0 0 1,-1 1-1,0-2 1,-1 1-1,-1 0 1,-1-1-1,0 0 1,0-1 0,-2 0-1,1 0 1,-2 0-1,0-1 1,0-1-1,-1 0 1,0 0-1,-1-1 1,0 0-1,-1-1 1,0-1-1,0 0 1,-1-1-1,0 0 1,0-1-1,-30 8 1,25-9-51,0-2 0,0 0 0,-33-1 0,52-3-30,0 0 1,0 0-1,0 0 1,0 0 0,0 0-1,0 0 1,0 0-1,0-1 1,0 1-1,1 0 1,-1 0-1,0 0 1,1 0-1,-1 0 1,1 0-1,-1 0 1,1 0-1,-1 0 1,1 0-1,0 1 1,1-3-1,46-44-848,15-2-180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02.226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29 533 136,'0'0'1280,"-4"-3"-1145,-21-13 413,40 16-555,114 1 41,-31 2 62,0-4 0,162-24 0,546-191 133,-309 70-185,8 44-25,-129 76-12,2 26-8,-160 2 2,-163-4-1,-23 1 3,61 4 0,-78 1-4,-1 0-1,0 1 0,0 0 1,0 1-1,-1 1 0,20 13 1,-4-4-1,57 34 21,43 22 89,-119-67-172,19 11 277,-28-16-214,-1 0 0,0 0 0,0 0 0,0 0 0,0 0 0,0 0 0,0 0 0,0 1-1,1-1 1,-1 0 0,0 0 0,0 0 0,0 0 0,0 0 0,0 0 0,0 0 0,0 1 0,0-1 0,0 0 0,0 0 0,0 0 0,0 0 0,0 0 0,0 0 0,0 1 0,0-1 0,0 0 0,0 0 0,0 0 0,0 0 0,0 0 0,0 0 0,0 1 0,0-1 0,0 0 0,0 0 0,0 0 0,0 0 0,0 0 0,0 0 0,0 1 0,0-1 0,-1 0 0,1 0-1,0 0 1,0 0 0,0 0 0,0 0 0,0 0 0,0 0 0,0 0 0,-1 0 0,1 1 0,-19 1-471,-1-2-254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33.5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0 206 8,'0'0'851,"0"-4"-724,1 2-105,-1-1 0,1 0-1,0 1 1,0-1 0,-1 1 0,2-1 0,-1 1 0,0 0 0,0-1 0,1 1 0,0 0 0,1-2 0,12-21 113,-12 21-130,0 0 0,0 0 1,0 0-1,0 0 0,1 0 1,6-5-1,9-9 3,1-7 8,-12 14-36,0 2-1,1-1 1,0 1-1,0 0 1,14-10-1,-21 18-7,-5 18-675,-14 2 282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 11 392,'0'0'2111,"10"-11"-1084,-10 481-275,-1-474-796,1 1 0,-1 0 0,1 0 0,-1 0-1,0 0 1,0 0 0,0 0 0,-1 0 0,1 0-1,-1 1 1,-2-4 0,-1-4-113,-21-35-701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191 0 200,'0'0'1882,"0"18"-1578,0-12-264,-1 0 0,1 0 0,-2-1 1,1 1-1,-1 0 0,1-1 0,-2 0 0,1 1 1,-6 8-1,-33 44 33,30-44-39,-26 36 25,-36 45-22,64-85-141,27-19-1175,8-11 215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3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291 1851 240,'0'0'2342,"-5"1"-2138,-8 2-127,14-1-69,24 0-58,-4-2 67,-1 1 19,5 1-3,1-1 0,36-5 0,-56 4-19,0-1-1,0 0 1,0-1-1,0 1 0,-1-1 1,1 0-1,0-1 1,-1 1-1,0-1 1,1 0-1,-1 0 1,-1-1-1,1 0 1,0 0-1,-1 0 1,4-4-1,-7 4 14,0 1 1,0 0-1,0-1 1,-1 1-1,0-1 1,1 1-1,-1 0 1,-1-1-1,1 1 1,-1-5-1,0-6 12,-7-448 19,3 128-58,1 31 0,2-15 0,3 189 0,-2 98-2,2 0 1,1 0 0,1 0-1,8-31 1,-10 62 19,-1-1 0,0 0-1,0 1 1,1-1 0,-1 0 0,0 0-1,0 1 1,0-1 0,0 0 0,0 0-1,0 1 1,0-1 0,0 0 0,0 1-1,-1-1 1,1 0 0,0 0 0,0 1-1,-1-1 1,1 0 0,0 1 0,-1-1-1,1 0 1,0 1 0,-1-1 0,1 1-1,-1-1 1,0 1 0,1-1 0,-1 1 0,1-1-1,-1 1 1,1-1 0,-1 1 0,0 0-1,1-1 1,-1 1 0,0 0 0,0 0-1,1 0 1,-1-1 0,-1 1 0,-39 1 134,24 0-118,-70 1 83,1 3 0,0 5 0,-102 24 0,168-28-117,13 0-630,23-5 160,1-1-1,0 0 0,20-3 0,28-10-580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5.0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470 1409 392,'0'0'1592,"-5"0"-1421,-9 2-7,-1 0 0,1 0 0,0 2 1,-25 8-1,19-5-20,0-1 1,-34 5 0,38-9-31,0-1 1,0 0-1,-27-3 0,42 2-110,0-1-1,-1 0 0,1 1 0,0-1 0,0 0 0,0 1 0,0-1 0,0 0 0,0 0 0,0 0 0,0 0 1,1 0-1,-1 0 0,0 0 0,0 0 0,1-1 0,-1 1 0,1 0 0,-1 0 0,1-1 0,0 1 0,-1 0 0,1 0 1,0-3-1,-6-41-24,5 28 22,-3-47-13,5-74 1,0 44 6,-1-38 26,-27-212-1,8 237 12,-38-125-1,55 222-20,-1 1 0,0-1 0,-1 1 0,-1 0 0,1 0 0,-1 0 0,0 1 0,-8-9 0,12 16-11,1 1 1,-1 0 0,1-1-1,-1 1 1,1-1-1,-1 1 1,1-1 0,-1 1-1,1-1 1,-1 1 0,1-1-1,0 1 1,-1-1 0,1 1-1,0-1 1,-1 0 0,1 1-1,0-1 1,0 1 0,0-1-1,0 0 1,0 1 0,-1-1-1,1 0 1,0 1 0,0-1-1,1 0 1,-1 1 0,0-1-1,0 0 1,0 1-1,0-1 1,0 0 0,1 1-1,-1-1 1,0 1 0,1-1-1,-1 1 1,0-1 0,1 0-1,-1 1 1,1-1 0,-1 1-1,1-1 1,3-1-14,0-1 1,1 1-1,-1 0 0,0 0 1,8-1-1,-10 2 17,98-31 40,1 4-1,2 5 1,201-19 0,-273 42-55,-29 0-84,-11 7-188,-96 80-1113,34-34-307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6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7 392,'0'0'1732,"-8"-7"-1334,14 15-387,0-2 1,0 1 0,1 0-1,0-1 1,0 0-1,0-1 1,14 8-1,3 4 44,264 207 331,-236-182-351,-41-33-23,1 0 0,-2 2 1,15 15-1,-22-22-38,0 0 1,0 0-1,-1 1 1,1-1-1,-1 1 1,0-1-1,0 1 1,-1 0-1,0 0 1,1 0-1,-1 0 1,-1 0-1,1 7 1,-1 30-1218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250 1 208,'0'0'1886,"-3"15"-1672,-7 22-122,-2 0 0,-1-1 0,-34 66-1,15-44-76,-9 14-93,-39 96 0,77-161-84,1-1 0,0 1 1,1-1-1,0 1 0,0-1 1,0 1-1,1 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5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0 440,'0'0'1608,"5"0"-1560,3 1-22,0 0 0,0 1-1,-1-1 1,1 2 0,0-1-1,-1 1 1,1 0-1,-1 1 1,0 0 0,0 0-1,0 0 1,-1 1 0,0 0-1,1 0 1,-2 1 0,1-1-1,-1 1 1,0 1-1,0-1 1,0 1 0,-1 0-1,4 8 1,-3 4 39,0 1 0,-2 0 0,0 1 0,-1-1 0,-2 40 0,0-52-51,-2-4 80,2-4-84,11 0-23,11-1 15,20 1-15,1 1-1,61 10 0,-93-9-227,-1-1-1,1 0 1,15-1-1,-10 0-259,4 0-758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0 357 320,'0'0'1968,"83"-82"-1807,-37 28-89,0 0-32,-9 2-24,-9 10-16,-10 9-96,1 9-225,-19 9-615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8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1 416,'0'0'2179,"-1"0"-2162,1 0-1,0 0 1,-1 0-1,1-1 1,0 1 0,-1 0-1,1 0 1,0 0-1,-1 0 1,1 0-1,-1 0 1,1 0 0,0 1-1,-1-1 1,1 0-1,0 0 1,-1 0-1,1 0 1,0 0 0,-1 0-1,1 1 1,0-1-1,0 0 1,-1 0-1,1 1 1,0 7-11,1 1 1,0-1-1,1 0 1,0 0-1,0 0 1,0 0-1,1 0 1,1-1-1,-1 1 1,1-1-1,1 0 0,-1 0 1,8 8-1,-5-6 0,1 0 0,1-1 0,-1 0 0,1 0 1,1-1-1,-1 0 0,1-1 0,1 0 0,12 6 0,-13-9-5,0-1 0,1 0 0,0 0 0,-1-1 0,1 0 0,0-1 0,13-1 0,-20 0 0,0 1 0,0-1 1,0 0-1,0 0 0,0 0 1,-1-1-1,1 1 1,0-1-1,-1 0 0,1 0 1,-1 0-1,1 0 0,-1-1 1,6-5-1,0-1 7,-1-1 0,0-1 0,8-12 0,-9 13-4,-4 4 5,0 0 1,0 0 0,0-1 0,-1 1-1,0 0 1,-1-1 0,1 1 0,-1-1-1,0-9 1,0 15-9,-1 1 1,0 0-1,1 0 1,-1 0-1,0-1 1,0 1-1,1 0 0,-1 0 1,0 0-1,1 0 1,-1-1-1,1 1 1,-1 0-1,0 0 0,1 0 1,-1 0-1,0 0 1,1 0-1,-1 0 1,0 0-1,1 0 0,-1 0 1,1 0-1,-1 0 1,0 1-1,1-1 0,-1 0 1,0 0-1,1 0 1,-1 0-1,0 1 1,1-1-1,-1 0 0,0 0 1,0 1-1,1-1 1,-1 0-1,0 0 1,0 1-1,1-1 0,16 13-30,-5 0 48,-1 1-1,-1 1 0,0 0 0,-1 0 0,-1 1 0,0 0 0,-1 0 1,-1 1-1,5 19 0,-3-3 20,-2-1-1,-1 1 1,-2 0-1,0 36 1,-3-53-19,0 2 35,0 0-1,-5 25 0,4-36-30,-1 0 0,0-1 0,0 1 1,-1-1-1,0 1 0,0-1 0,0 0 0,-1 0 0,-7 8 1,-10 10 33,-1 0 1,-1-2 0,-1-1 0,0-1-1,-2-1 1,-1-1 0,0-1 0,-1-1-1,-51 19 1,74-33-67,0 0 0,-1 0 1,0-1-1,1 0 0,-1 0 0,-7 0 1,12-6-310,1 2 250,0 0-1,0-1 1,1 1-1,0 0 1,0-1 0,0 1-1,0 0 1,1-4-1,8-12-374,20-32-1,24-25-727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9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2 640,'0'0'2229,"3"0"-2157,40-1 17,58 2 160,-98-1-241,0 1-1,0-1 0,0 0 0,0 1 0,-1 0 0,1 0 1,0 0-1,-1 0 0,1 0 0,0 0 0,-1 1 1,0-1-1,1 1 0,-1 0 0,0 0 0,0 0 0,0 0 1,0 0-1,0 0 0,0 0 0,-1 1 0,1-1 0,-1 1 1,1-1-1,-1 1 0,0-1 0,0 1 0,0 0 1,0 4-1,1 5 33,0 0 1,-2 0-1,1 1 1,-2-1 0,-3 22-1,3-25-31,-2-1 1,1 1-1,-1-1 0,0 0 1,-1 0-1,0 0 0,0-1 1,-1 1-1,0-1 0,0 0 1,-1-1-1,0 1 0,0-1 1,0 0-1,-1 0 0,-13 8 1,18-13-11,2 0-2,-1-1-1,0 1 0,0-1 1,1 0-1,-1 1 1,0-1-1,0 0 1,1 0-1,-1 0 1,0 1-1,0-1 0,0 0 1,1 0-1,-1 0 1,0 0-1,0 0 1,-1-1-1,-9 1-22,94 15-209,34-15 170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19.1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630 29 48,'0'0'2130,"-4"0"-1905,-22 0 57,5-1-229,0 1 0,0 0-1,0 2 1,1 1 0,-1 0-1,-32 11 1,18 0-51,0 1 0,2 2-1,-1 1 1,2 2 0,1 1 0,-33 29-1,50-38-1,0 1-1,1 0 0,0 1 0,1 1 1,1 0-1,0 0 0,1 1 0,1 1 1,0-1-1,2 1 0,0 1 1,0-1-1,2 1 0,-5 27 0,7-27-1,2-1-1,0 1 0,1-1 0,1 1 0,0-1 1,1 0-1,6 21 0,-4-25 1,0-1 1,1 1 0,1-1-1,-1 0 1,2-1-1,0 1 1,1-1-1,-1-1 1,2 1-1,10 9 1,4 2 7,1-2 0,1 0 1,1-2-1,0 0 0,2-2 1,0-1-1,0-2 1,1 0-1,50 13 0,-23-12 12,0-2 0,1-3 0,-1-2 0,87-2 0,-108-4-3,-1-2 0,1-2 0,-1-1-1,0-1 1,0-2 0,33-12 0,-29 5 2,-1-1 0,-1-2 0,0-1 0,-2-2 0,0-2 0,38-30 0,-59 41 0,0-1 0,0 0 0,-1 0 0,-1-1 1,0-1-1,-1 0 0,0-1 0,-1 1 0,-1-2 1,0 1-1,-1-1 0,-1 0 0,-1-1 0,0 0 0,-1 0 1,4-30-1,-8 38 1,0 1 1,-1-1-1,0 1 1,0-1-1,0 1 0,-1-1 1,-1 1-1,1 0 1,-2 0-1,-3-9 1,0 4 3,-1 0 0,0 1 0,-1 0 1,-1 0-1,-13-13 0,-11-6 27,-2 2-1,-67-43 1,100 70-47,-47-29 16,-2 2 0,0 2 0,-2 3 0,-1 2 0,-1 2 0,-71-14 1,76 26-135,51 8 106,0 0 0,-1 0 1,1 0-1,0 0 1,0 0-1,0 0 1,0 0-1,0 0 1,-1 0-1,1 1 0,0-1 1,0 0-1,0 0 1,0 0-1,0 0 1,-1 0-1,1 0 1,0 0-1,0 0 0,0 1 1,0-1-1,0 0 1,0 0-1,0 0 1,0 0-1,0 0 1,-1 1-1,1-1 1,0 0-1,0 0 0,0 0 1,0 0-1,0 1 1,0-1-1,0 0 1,0 0-1,0 0 1,0 0-1,0 1 0,0-1 1,0 0-1,0 0 1,1 0-1,-1 0 1,0 0-1,0 1 1,0-1-1,0 0 0,0 0 1,0 0-1,0 0 1,0 0-1,0 1 1,1-1-1,-1 0 1,8 12-250,12 5-77,0-1-1,1-1 1,38 22-1,18 0-639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0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1421 184,'0'0'2283,"-3"1"-2084,0 2-110,10 0-30,26 4-3,43 3 41,-1-2 78,124-1 0,-196-7-166,0 0 0,0-1 0,1 1 0,-1 0 0,0-1 0,0 0 1,0 0-1,0 0 0,0 0 0,0 0 0,0-1 0,0 1 0,0-1 0,-1 0 0,1 0 1,-1 0-1,1 0 0,-1 0 0,0 0 0,1-1 0,-1 1 0,-1-1 0,1 0 1,0 1-1,-1-1 0,1 0 0,-1 0 0,0 0 0,0 0 0,0 0 0,0 0 1,0 0-1,-1-1 0,0 1 0,1 0 0,-1-5 0,3-87 36,30-183 1,41-316-30,-65 287 132,-9 270-128,-9-27 293,-22 64 737,-488 0-405,516 0-738,48-1-3318,-16-4 2042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39.6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299 208 24,'0'-6'3306,"-8"135"-2989,-5 292 272,10-353-548,-5 141 64,-9 178 43,3 141 0,7-81-60,-27-6 63,15-296-113,-24 230 23,40-345-60,-1 45 6,4-73-14,9-2-85,13-2 118,-1 0 0,40-10 0,-9 2 5,475-45 75,4 38 179,-431 15-223,171-3 32,258-8 176,-3-21-112,-217-8-104,67-6-36,-233 33-20,-65 5 4,72-4 33,15 5-28,-24 1-1,-141 8-4,1 0 0,0 0 0,0 0-1,-1 0 1,1 0 0,0 0-1,-1 0 1,1 0 0,0 0 0,-1 0-1,1-1 1,0 1 0,-1 0 0,1 0-1,0-1 1,-1 1 0,1-1 0,-1 1-1,1 0 1,-1-1 0,1 1 0,-1-1-1,1 1 1,-1-1 0,1 0 0,-1 1-1,1-1 1,-1 1 0,0-1-1,0 0 1,1 1 0,-1-1 0,0 0-1,0 1 1,0-1 0,1 0 0,-1 1-1,0-1 1,0 0 0,0 0 0,0 1-1,0-1 1,-1 0 0,1 1 0,0-1-1,0 0 1,-1-1 0,1-10 12,0 7-11,0-1-7,0-1-1,0 0 1,-1 0 0,0 1-1,0-1 1,0 0-1,-4-10 1,-5-10-58,-10-50 0,4 14-65,-27-110-150,-25-223-1,37 151-41,0-316-1,15 197 276,-7-7 51,15 114-1,8 252-5,-3-45 11,-2 0 0,-15-66 1,10 62-9,9 17 75,1 37-41,-1 0-35,0-1 0,1 1-1,-1-1 1,0 1-1,1-1 1,-1 1-1,1-1 1,-1 1-1,1-1 1,-1 1 0,1-1-1,-1 0 1,1 1-1,-1-1 1,1 0-1,0 1 1,-1-1 0,1 0-1,0 0 1,0 1-1,0-1 1,-1-2-1,-5-12-2,4 14 10,1 0 1,-1 0-1,1 0 0,-1 0 1,1 0-1,-1 0 0,1 0 1,-1 0-1,0 1 0,0-1 0,1 0 1,-1 1-1,0 0 0,0-1 1,0 1-1,-2 0 0,-38 1-74,20 0 66,-600-37 21,258 8-82,225 16 49,-171-35-1,206 29 2,-1 4-1,-126 0 1,-295 33-3,220 0 52,222-15-26,0 4 1,1 3-1,-145 40 0,-109 22 60,299-67-70,1 2 1,-53 18-1,81-21-4,7-4 0,0 0 0,1 0 0,-1 0 0,0 0 0,0-1 0,0 1 0,0 0 0,0-1 0,-4 1 0,0-1-7,4 0-35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59.86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0 440 80,'0'0'768,"4"-7"-589,14-20 1255,-15 34-1081,2 16-579,-4-16 365,70 428 493,-16-49-386,-50-346-222,29 397 197,-33-299-159,-17 374 346,-1-383-312,-20 192 91,20-4-117,17-303-69,-1-7-1,1-1 0,0 1 0,0-1-1,1 1 1,-1-1 0,2 1 0,-1-1 0,1 0-1,0 1 1,0-1 0,3 7 0,3 13 8,-3-18 114,-5-7-120,0-1 0,0 0 1,0 1-1,1-1 1,-1 0-1,0 1 0,0-1 1,1 0-1,-1 0 1,0 1-1,0-1 0,1 0 1,-1 0-1,0 1 1,1-1-1,-1 0 1,0 0-1,1 0 0,-1 0 1,0 0-1,1 1 1,-1-1-1,1 0 0,-1 0 1,0 0-1,1 0 1,-1 0-1,0 0 0,1 0 1,-1 0-1,1 0 1,-1 0-1,0-1 0,1 1 1,-1 0-1,0 0 1,1 0-1,73-3-1,89-13 0,71-25 60,-83 14-16,813-69 326,-440 64-49,333-11 229,63-12-128,-873 49-413,212-15 65,-258 22-67,0-1 0,0 0 0,0 0 0,0 0 0,1 0 0,-1 0-1,0 0 1,0-1 0,0 1 0,0 0 0,0-1 0,0 1 0,0 0 0,0-1-1,0 1 1,2-2 0,-2 0-2,-1 1 1,1-1-1,-1 1 0,1-1 1,-1 1-1,0-1 0,1 0 1,-1 1-1,0-1 0,0 0 1,-1-2-1,10-33-32,-3-12-8,-3 1 0,-4-70-1,0 35-95,-2 16 29,-14-80 1,4 49-20,-56-1122-786,70 1111 815,-3-130 49,-3 193 58,-18-85 0,-23-42-4,33 130-15,-63-268 38,76 310-34,0 0-1,0 1 1,0 0-1,0 0 1,0-1-1,0 1 1,0 0-1,0 0 1,0-1-1,0 1 0,0 0 1,0-1-1,0 1 1,0 0-1,0 0 1,0-1-1,0 1 1,0 0-1,0 0 0,-1 0 1,1-1-1,0 1 1,0 0-1,0 0 1,0-1-1,-1 1 0,1 0 1,0 0-1,0 0 1,0 0-1,-1-1 1,1 1-1,0 0 1,0 0-1,-1 0 0,1 0 1,0 0-1,0 0 1,-1 0-1,1 0 1,0 0-1,0 0 1,-1 0-1,1 0 0,-1 0 1,-1 0 49,-16 0 331,-15 2-381,0 1 1,0 3-1,-45 12 1,-25 4 17,52-13-2,-606 77 95,-111-57-86,522-21-30,0 12-1,-445 93 1,473-58 1,-59 13 21,140-49 70,58-10-86,63-7 17,-68 6 171,43-8 163,-76-6-510,64 2 39,33 1 103,14 1 11,0 1 0,-1 0 1,1 1-1,-12-1 0,17 1-47,1-30-3673,0 7 3051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1.73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2374 440,'0'0'1054,"20"1"-988,14 12 28,-20-7 9,0-1 0,23 5 0,-15-6-48,0-1 1,0-1-1,1-1 0,-1-1 1,29-3-1,-35 0-35,-1 0 0,1 0 1,-1-2-1,0 0 0,-1-1 0,1 0 0,-1-1 0,20-13 1,-2-3 11,0-1 0,-1-2 1,-1-2-1,-2 0 0,-1-2 1,-1-1-1,23-37 0,-17 18-1,-2-2 1,-3-1-1,-2-1 0,22-69 0,-37 88-5,-1 0-1,-2 0 0,5-65 1,-8-110 58,-5 131-48,-19-222-11,1 3-18,18 226-8,3-92-8,0 154 6,-1 1-1,1 0 1,1 0-1,-1 0 1,1 0 0,1 0-1,0 0 1,0 1-1,1 0 1,0 0-1,0 0 1,1 0-1,0 1 1,0 0-1,1 0 1,0 1 0,13-10-1,10-4-8,1 1-1,0 2 1,47-19 0,-26 12 21,25-12 6,1 3 0,1 4 1,127-29-1,-166 52-11,0 3 0,0 1-1,47 5 1,-49-2 9,295 18 283,-207-10-243,50-7 106,-78-3 10,-96 1-157,37 0 194,-29 0-205,-2 0 6,-6 0 53,-12 4-332,-113 57-492,30-17-37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6.8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26 216,'0'0'1647,"0"-4"-1490,0 3-154,1 0 0,-1 0 0,0 0 0,1 0 0,-1 0 0,0 0 0,1 0 0,-1 0 0,1 0 0,0 0 0,-1 0 0,1 0 0,0 0 0,0 1 0,-1-1 0,1 0 0,0 1 0,0-1 0,0 0-1,0 1 1,0-1 0,0 1 0,0 0 0,0-1 0,0 1 0,0 0 0,0-1 0,0 1 0,0 0 0,0 0 0,0 0 0,0 0 0,0 0 0,0 0 0,2 0 0,53 5-21,-42-4 33,50 8 30,-1 1-1,0 4 0,-1 2 1,-1 3-1,61 28 0,-88-31-21,-1 1 0,-1 1-1,0 2 1,-2 1 0,0 2-1,-1 1 1,-2 1-1,0 1 1,-2 1 0,25 35-1,-8-2 43,-3 1 1,57 122-1,-81-148-45,-2 0 1,-2 1-1,0 0 0,-3 1 1,-1 0-1,-2 1 1,1 50-1,4 77 23,-8-133-41,0 1 0,3-1 0,0-1 0,3 1 0,0-1 0,23 54 0,16 8-8,-42-81 6,1 0 0,0 0 0,1 0 0,0-1 0,1 0 0,18 19 0,62 54 0,-84-81 0,20 18 2,2-1 0,1-2 1,0 0-1,32 15 1,-42-25-2,1 0 0,0-2 1,0 0-1,0-1 0,1 0 1,-1-2-1,1 0 0,26 0 1,45-1 10,64-2 41,-130-1-45,1-2-1,0 0 1,-1-2 0,26-8 0,-36 9-5,1-2 14,0 1 0,0 1 0,1 1 1,26-4-1,27 4-2,-61 3-14,-6 0 178,-4-22 195,1 20-383,-1 1 0,1-1 0,-1 1-1,0-1 1,0 1 0,1 0 0,-1-1-1,0 1 1,0 0 0,0 1 0,0-1-1,-1 0 1,1 0 0,0 1 0,0-1-1,0 1 1,0 0 0,-1 0 0,-3 0-1,-3 0-266,0 0 0,0 0 0,0 1 0,-10 2 0,-18 11-1882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1.8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62 2578 136,'0'0'652,"-10"0"-512,-20 0 9,12 0 17,15 0-74,5 0 1,30 0-6,0-1-1,0-2 0,0-1 0,0-2 0,41-12 1,-57 12-54,-1 1 0,0-2 0,-1 0 0,0-1 0,0 0 1,0-1-1,-1-1 0,-1 0 0,0 0 0,0-1 0,-1-1 0,16-21 1,0-7 36,-2-3 1,-1 0 0,26-68-1,-40 81-45,-2-1-1,-1-1 1,-1 1 0,-1-1-1,-2 0 1,-2-52-1,9-99 46,-5 91-36,4 1 0,24-109-1,-31 189-29,25-93-1,-5 21 3,-3 15-5,54-127 0,-37 109-1,-15 41 8,2 1 1,2 1 0,41-54-1,-25 21 18,-21 48-12,1 0-1,2 1 1,0 2 0,39-33 0,181-138 145,-232 189-163,1 1 0,-1 0-1,1 0 1,0 1 0,19-5 0,68-14 39,-81 20-16,22-6 5,-21 5-11,1 1 0,-1 0 0,1 1 0,30 0 0,35-6 53,-83 9-41,27-4-10,-10 1-21,3-1 22,1 2 0,-1 1 0,28 2 0,-48-1 6,-4 8-824,0 1 692,0 0-1,-1 0 1,0 0 0,-1 0-1,1-1 1,-2 1-1,1-1 1,-1 0-1,-8 9 1,-49 43-945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20.28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1 136,'3'6'2671,"-3"-6"-2631,61 0-34,188 4 262,89 2 315,-293-6-592,120 6 404,-164-6-316,1 0-72,5 0-5,-6 0 6,29 0-553,3 1 251,-46 1-289,-17 3 482,-29 6-510,0-1-321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2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16 776,'0'0'2937,"0"-15"-2921,19 15-1112,-10 0 479,1 6-159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61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 1064,'0'0'2916,"12"-4"-3743,3 4-502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95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1 536,'0'0'3130,"3"0"-3089,-2 0-53,-1 0-1,1 0 0,-1 0 0,0 0 1,1 0-1,-1 0 0,1 0 0,-1 0 0,1 0 1,-1 0-1,0 0 0,1 0 0,-1 0 1,1 0-1,-1 0 0,0 0 0,1 1 0,-1-1 1,1 0-1,-1 0 0,0 0 0,1 1 1,-1-1-1,0 0 0,1 0 0,-1 1 0,0-1 1,1 0-1,-1 1 0,0-1 0,0 0 1,1 1-1,4 7-656,1-3 110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0.0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836 6 200,'0'0'1447,"-32"-1"-1171,-111-4-44,125 6-193,0 0 0,0 0 0,0 2 0,0 0-1,1 1 1,-1 1 0,1 1 0,0 0 0,1 2 0,-1-1 0,1 2 0,-18 13-1,30-20-31,-34 22 53,1 0 0,2 3 0,1 1-1,1 1 1,-58 67 0,74-76-47,1 2-1,1 0 1,1 0-1,1 1 1,1 1-1,1 0 1,2 1-1,0 0 1,1 0 0,2 1-1,-5 32 1,8-28-8,1 1 1,2-1-1,5 55 1,-3-71-6,1-1 0,0 0 0,1 1 0,0-2 1,1 1-1,0 0 0,1-1 0,1 0 0,0-1 0,16 21 1,-10-18 0,0 0-1,1-1 1,1-1 0,0 0 0,0-1 0,1-1-1,1-1 1,0 0 0,0-1 0,1 0 0,29 7 0,-6-5 3,-1-3-1,1 0 1,0-3 0,58-1 0,-73-4 6,1 0-1,-1-2 1,0 0-1,0-2 1,0-1 0,0-1-1,-1-2 1,0 0-1,-1-1 1,0-2-1,-1 0 1,0-2 0,0 0-1,-2-1 1,36-33-1,-37 28 10,0 0-1,-1-2 1,26-37-1,-36 45-1,-1 1 0,0-2 0,-1 1 0,-1-1 0,0 0 0,-2-1 0,7-29 0,-8 22 20,0-1 0,-2 1 0,-1 0 1,-4-35-1,2 44-11,-1-1 1,0 1-1,-1 0 1,-1 0-1,0 1 1,0-1-1,-2 1 0,-9-16 1,0 7 22,-2 0 0,1 0 0,-2 2 0,-1 0-1,-1 1 1,-43-30 0,29 26-7,-1 2 0,-1 2 0,-74-28-1,98 42-49,0 1-1,-1 1 0,-15-3 1,29 6-2,0 0 1,0 0-1,0 0 1,0 0 0,0 0-1,-1 0 1,1 0 0,0 0-1,0 0 1,0 0-1,0 0 1,0 0 0,-1 0-1,1 0 1,0 0-1,0 0 1,0 0 0,0 0-1,0 0 1,0 0-1,-1 0 1,1 0 0,0 0-1,0 0 1,0 0 0,0 0-1,0 0 1,0 0-1,0 0 1,-1 1 0,1-1-1,0 0 1,0 0-1,0 0 1,0 0 0,0 0-1,0 0 1,0 0-1,0 0 1,0 1 0,0-1-1,0 0 1,0 0 0,0 0-1,-1 0 1,1 0-1,0 0 1,0 1 0,0-1-1,0 0 1,5 9-224,-3-6 122,10 15-269,1-1 0,1 0 0,1-1-1,24 21 1,28 13-1316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5.9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286 98 80,'0'0'1532,"6"-16"-1174,20-49-36,-26 65-311,0 0-1,1-1 0,-1 1 0,0-1 0,1 1 0,-1 0 0,0-1 0,0 1 0,0-1 0,1 1 0,-1-1 0,0 1 0,0-1 0,0 1 0,0-1 0,0 1 0,0-1 0,0 1 0,0-1 0,0 1 0,0-1 0,0 1 0,0-1 0,0 1 0,-1-1 0,1 1 0,0-1 0,0 1 0,0 0 0,-1-1 0,1 1 0,0-1 0,-1 1 0,1 0 0,0-1 0,-1 1 0,0-1 0,-10 2 32,10-1 1,-12 0-20,0 1-1,0 0 1,0 0-1,0 1 1,0 1 0,1 0-1,-1 1 1,1 0-1,0 1 1,0 1-1,1-1 1,-1 2 0,1 0-1,1 0 1,-1 1-1,1 0 1,-13 14 0,15-14-23,1 0 0,0 1 0,0-1 0,1 1 0,0 1 0,1-1 0,0 1 0,0 0 0,1 0 0,1 0 1,-1 1-1,2-1 0,-1 1 0,1 0 0,1-1 0,0 22 0,1-25-6,0-1-1,0 1 1,0-1 0,1 1 0,0-1-1,1 1 1,-1-1 0,5 9-1,-5-13 5,1 1-1,-1-1 0,1 1 0,0-1 0,0 0 0,0 0 1,0 0-1,1 0 0,-1 0 0,0 0 0,1-1 1,-1 1-1,1-1 0,0 0 0,-1 0 0,1 1 0,0-2 1,0 1-1,0 0 0,0-1 0,5 1 0,-2 0 2,0-1-1,1 1 1,-1-1-1,0-1 1,0 1-1,0-1 0,0 0 1,1 0-1,-1-1 1,-1 0-1,1 0 1,0 0-1,0-1 1,-1 0-1,6-3 0,4-6 15,-1 0 0,0 0 0,21-26 0,-28 31 32,-1 0-1,0 0 1,0-1 0,0 0-1,-1 0 1,0 0-1,-1-1 1,0 1 0,0-1-1,-1 0 1,0 0 0,-1-1-1,0 1 1,2-19-1,-6 68-22,-10 52-1,-1 29 56,2 640-199,11-745 88,-1-15 5,1 0 0,0 0 0,0 1 0,0-1 0,-1 0 0,1 0 0,1 1 0,-1-1 0,0 0 0,0 1 0,0-1 0,1 0 0,-1 0 0,1 0 0,-1 1 0,1-1 0,-1 0 0,1 0 0,-1 0 0,1 0 0,0 0 0,0 0 0,0 0 0,0 0 0,0 0 0,0 0 0,0-1 0,0 1 0,0 0 0,0-1 0,0 1 0,0 0 0,0-1 0,1 1-1,-1-1 1,0 0 0,0 0 0,0 1 0,1-1 0,-1 0 0,0 0 0,1 0 0,-1 0 0,0 0 0,0 0 0,3-1 0,17 1-874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6.42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76 0 240,'0'0'2334,"-3"17"-2162,-51 217 217,49-205-380,-7 17 8,10-37-13,4-16-5,0 1 0,0 0 0,0 1 0,1-1 0,0 0 0,0 1 0,1-1 1,6-7-1,-1-1-17,4-6 0,2-1-1,0 1 0,34-33 1,-48 52 23,1 0 1,-1-1-1,1 1 0,-1 0 1,1 0-1,-1 0 1,1 0-1,0 0 1,0 0-1,0 1 0,-1-1 1,1 0-1,0 1 1,0-1-1,0 1 1,0 0-1,0 0 0,0 0 1,0 0-1,0 0 1,0 0-1,2 1 1,-1 0 6,-1 0 0,1 1 0,-1-1 0,1 1 0,-1-1 0,0 1 0,1 0 0,-1 0 0,0 0 0,0 0 0,0 0 0,-1 0 0,3 4 0,4 7 49,-1 1-1,0 0 1,-1 1-1,5 18 1,-10-31-56,2 10 0,-1 1 0,0 0 1,-1 1-1,0-1 0,-1 15 0,0-23-31,0-4-13,0 0 0,-1 1 0,1-1 0,0 0 0,0 0 0,0 0-1,1 0 1,-1 0 0,0 1 0,0-1 0,1 0 0,-1 0 0,0 0-1,1 0 1,-1 0 0,1 0 0,-1 0 0,1 0 0,0 0 0,-1 0-1,1 0 1,0-1 0,0 1 0,0 0 0,-1 0 0,1-1 0,0 1-1,0 0 1,0-1 0,0 1 0,0-1 0,0 1 0,2-1 0,7 1-942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7.30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199 1811 944,'0'0'2174,"4"0"-2123,46 1-28,-20 1 23,0-2-1,54-6 1,-78 4-28,1 0 0,-1 0 0,1-1 0,9-4 1,-14 6-6,-1 0 1,1 0-1,0 0 1,-1 0-1,1 0 1,-1 0-1,1 0 1,-1 0-1,0 0 1,0-1-1,1 1 1,-1-1-1,0 1 1,0-1-1,0 1 1,0-1-1,-1 0 1,1 1-1,0-1 1,0-2-1,8-22 290,1-47-223,2-108-60,-5 102-14,3-39 1,28-539-137,-38 351 289,-2 273-90,-1-1 1,-8-34 0,0-1-27,-6-11-16,15 71-12,0-5 48,2 13-53,1 1-1,-1-1 0,0 1 0,0-1 0,0 1 0,0 0 1,0-1-1,0 1 0,0-1 0,0 1 0,0-1 0,0 1 1,0-1-1,0 1 0,0-1 0,0 1 0,-1 0 0,1-1 1,0 1-1,0-1 0,0 1 0,-1 0 0,1-1 0,0 1 0,0 0 1,-1-1-1,1 1 0,0 0 0,-1-1 0,1 1 0,0 0 1,-1 0-1,1-1 0,-1 1 0,1 0 0,0 0 0,-1 0 1,1-1-1,-1 1 0,0 0 0,-1 0 99,-10 0 1,-29 3 1,1 1-1,0 2 1,-44 13-1,-50 8-82,-7-17-86,215 1-3114,-26-10 2154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19.4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49 17 16,'0'-17'3151,"0"355"-3035,-11-342-538,-7-4-304,-2 1-793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5:37.90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277 212 256,'0'0'1430,"-9"-2"-1172,-31-13 57,19 7-211,1 0 0,-2 2-1,1 0 1,-1 2-1,-39-4 1,11 8 382,40 0 82,34 0-445,141-3-180,496-67 206,116-7 109,-155 73 232,-561 8-455,118 22-1,-99-12 47,-70-13 207,-93-35-2953,19 23 594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0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353 1 216,'0'0'1344,"1"0"-1310,-1 0 0,0 0 0,0 0 0,1 0 0,-1 0 0,0 0 1,0 0-1,1 0 0,-1 0 0,0 0 0,4 2 578,-4-1-578,1-1 0,-1 0 0,0 0 0,0 0 0,0 1 0,0-1 0,0 1 0,1 117 273,-12 334 270,-13-180-427,-61 754 207,-23-270 66,45-428-18,48-270-302,10-41-74,-5 30-1,0 13-57,10-59 38,-3-2-466,3 1 433,-1 0 1,0 0 0,1 0-1,-1 0 1,0-1 0,1 1-1,-1 0 1,1-1 0,-1 1-1,1 0 1,-1-1 0,1 1 0,-1-1-1,1 1 1,-1-1 0,1 1-1,-1-1 1,1 1 0,0-1-1,-1 0 1,1 1 0,0-1 0,0 1-1,-1-1 1,1 0 0,0 1-1,0-1 1,0 0 0,0 1-1,0-1 1,0 0 0,0 0 0,-6-25-712,-3-41 0,8 10-507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8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108 169 88,'0'0'1750,"-14"-9"-1538,-1-1-138,1 1 52,0 0-1,-16-6 1,9 7 952,73 4-1183,-16-1 66,749-76 24,5 62 196,-651 29-140,148 29 1,127 49 88,-293-61-94,-51-13-31,1-3 1,1-2-1,86-3 0,-156-6-62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7.80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0 160 232,'0'0'1128,"17"-7"-976,1-1-106,-5 1-2,1 1-1,0 1 0,1 0 1,-1 1-1,1 0 0,20-1 1,760-41 1245,10 42-630,-512 5-461,613 7 382,-192-14-22,-713 7-565,0-1-1,0 0 1,1 0-1,-1 0 1,0 0-1,0 0 1,0 0-1,0-1 0,0 1 1,0 0-1,0-1 1,0 1-1,0 0 1,0-1-1,0 1 0,0-1 1,0 0-1,0 1 1,0-1-1,1-1 1,-1 1-47,-1 0 0,0 1 0,0-1 1,1 0-1,-1 0 0,0 0 1,0 0-1,0 0 0,0 0 0,0 0 1,0 1-1,0-1 0,0 0 1,-1-2-1,1-5-295,5-6-455,-4-3-329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8.8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25 36 176,'0'0'1236,"-2"-6"-1077,-4-18-28,1 18 46,3 10 152,1 11-184,-7 339 200,8-265-272,4 215 145,24 32-18,3 64 50,-22 526 292,-10-594-190,1 71-23,0-403-326,0 0-1,0 0 1,0 0-1,0 0 0,1 0 1,-1 0-1,0 0 1,0 1-1,0-1 0,0 0 1,0 0-1,1 0 1,-1 0-1,0 0 0,0 0 1,0 0-1,0 0 1,1 0-1,-1 0 0,0 0 1,0 0-1,0 0 1,1 0-1,-1 0 0,0 0 1,0 0-1,0 0 0,0 0 1,1 0-1,-1 0 1,0-1-1,0 1 0,0 0 1,0 0-1,0 0 1,1 0-1,-1 0 0,0 0 1,0 0-1,0-1 1,0 1-1,0 0 0,0 0 1,0 0-1,0 0 1,1 0-1,-1-1 0,0 1 1,0 0-1,0 0 1,0-1-1,7-7-141,19-74-1620,-11 50 678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5.57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0 597 168,'0'0'891,"2"4"-700,3 12 13,-4-12 17,0-4-171,0 0 0,0 0 0,-1 0-1,1 0 1,0 0 0,0-1 0,0 1 0,0 0 0,0 0 0,-1 0 0,1-1-1,0 1 1,0 0 0,-1-1 0,1 1 0,0-1 0,1 0 0,1-4-30,1-1 1,-1 1 0,-1-1 0,1 0 0,-1 0 0,0 0 0,2-7 0,5-16 9,74-145 38,-2 4-33,-64 132-23,0 0 55,21-70 0,-34 102 50,-2 16-118,-1 19-40,0 2 49,8 42 1,-2-23 23,-7-50-31,0 11 2,2-1 1,0 0 0,0 0-1,5 13 1,-7-23-5,0 1 0,0-1 1,1 1-1,-1-1 0,0 1 0,0-1 0,1 1 0,-1-1 1,1 0-1,-1 1 0,0-1 0,1 1 0,-1-1 1,1 0-1,-1 0 0,1 1 0,-1-1 0,1 0 0,-1 0 1,1 1-1,-1-1 0,1 0 0,-1 0 0,1 0 1,-1 0-1,1 0 0,-1 0 0,1 0 0,-1 0 0,1 0 1,-1 0-1,1 0 0,-1 0 0,1-1 0,-1 1 1,1 0-1,-1 0 0,1 0 0,-1-1 0,1 1 1,-1 0-1,1-1 0,-1 1 0,1 0 0,-1-1 0,0 1 1,1 0-1,-1-1 0,1 0 0,19-22-37,95-174 20,-111 185 22,-1 6-33,0 18-26,7 121 94,-1-11 57,-7-101-98,2 1 0,1-1-1,11 33 1,-14-48-84,0 0-1,1 0 1,0 0-1,0 0 1,1 0-1,-1-1 1,1 1-1,0-1 1,1 0-1,-1 0 1,1-1-1,0 1 1,0-1-1,0 0 1,7 4-1,13 1-1000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1.0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805 252 504,'0'0'1298,"-18"-30"-1089,-61-97 0,76 122-187,0 0-1,0 0 0,-1 0 1,0 0-1,0 1 0,-1 0 1,1-1-1,-1 1 0,0 1 1,0-1-1,0 1 0,0 0 0,0 0 1,-10-3-1,1 0 49,1 1-50,0 0-1,0 1 1,0 1 0,0 0 0,-1 1 0,1 1-1,-1-1 1,1 2 0,-1 0 0,1 1-1,-1 0 1,1 1 0,-1 1 0,1 0-1,0 1 1,0 0 0,1 1 0,-1 0 0,1 1-1,0 0 1,0 1 0,-15 13 0,1 2-18,2 2 0,0 1 0,2 2 0,0 0 1,2 0-1,-29 56 0,29-44 15,1 1 1,3 1-1,1 1 1,-17 79-1,25-83-7,3 0 0,1 0-1,2 0 1,4 49-1,-1-74-9,-1-1 0,2 1 0,0-1 0,0 1 0,1-1 0,1 0 0,0-1 0,1 1 0,0-1 0,0 0-1,1 0 1,1-1 0,0 0 0,0-1 0,1 1 0,11 8 0,-3-5-1,0-1 1,0 0-1,1-2 1,1 0-1,0-1 1,0-1-1,1-1 1,0 0-1,29 5 1,8-2 2,0-3 1,0-2-1,106-4 0,-118-3 6,0-3 0,0-2 0,0-1 0,-1-3 0,59-22 0,-50 12 20,89-54 1,-118 60-14,0-1 1,-1-2-1,-1 0 1,-1-1-1,22-25 0,-33 32 9,0-1-1,-1-1 0,-1 1 0,0-2 0,-1 1 1,0-1-1,-1 0 0,-1 0 0,6-28 1,-9 30 4,0 0 1,-1 1-1,0-1 1,-1 0 0,-1 0-1,0 1 1,0-1-1,-2 1 1,1-1 0,-2 1-1,1 0 1,-10-21 0,3 16 5,0 1 1,-1 0-1,-1 0 1,0 1-1,-1 1 1,-1 0-1,-24-19 1,-7-1 47,-67-39 1,71 48-62,-1 1 1,-2 2-1,0 3 1,-1 1-1,-1 2 1,0 2-1,-56-9 1,76 22-181,26 1 152,0 0 1,0 0-1,-1 0 0,1 0 0,0 0 0,0 0 0,-1 0 0,1 0 1,0 0-1,0 0 0,0 0 0,-1 0 0,1 0 0,0 0 0,0 0 1,0 0-1,-1 0 0,1 1 0,0-1 0,0 0 0,0 0 0,-1 0 1,1 0-1,0 1 0,0-1 0,0 0 0,0 0 0,0 0 0,0 0 1,-1 1-1,1-1 0,0 0 0,0 0 0,0 1 0,0-1 0,0 0 1,0 0-1,0 0 0,0 1 0,0-1 0,0 0 0,0 0 0,0 1 1,0-1-1,0 0 0,0 0 0,0 0 0,0 1 0,0-1 0,1 0 0,-1 0 1,0 0-1,0 1 0,0-1 0,0 0 0,0 13-212,0-1-1,1 1 0,1 0 1,0-1-1,0 1 0,6 14 1,-2-15-144,0-1 0,16 21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00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236 0 800,'0'0'2615,"-12"0"-2456,4 1-140,3-2-13,-1 1-1,0 1 0,0-1 1,0 1-1,1 0 0,-1 0 0,0 1 1,1-1-1,-1 1 0,1 1 1,0-1-1,-10 6 0,-1 4-11,0 1 0,1 0 0,1 1 0,-15 18 0,24-26 2,0 1-1,1-1 1,0 1 0,0 0-1,0 0 1,1 0-1,0 1 1,1-1-1,-1 1 1,1 0-1,1-1 1,-1 1 0,1 11-1,0-15-1,1 0 0,0 0 0,1 0 0,-1 0 0,1 1 0,0-1 0,0 0 0,0 0 0,2 6 0,-1-8-4,-1 0 0,1-1 1,0 1-1,0 0 0,-1 0 0,1-1 1,0 1-1,0-1 0,1 1 0,-1-1 0,0 0 1,0 0-1,1 0 0,-1 0 0,0-1 1,1 1-1,3 0 0,-1 1 8,0-1 1,1 0-1,-1 0 0,0-1 0,0 1 1,1-1-1,-1 0 0,0 0 0,1-1 1,-1 0-1,0 0 0,0 0 1,0 0-1,0-1 0,0 0 0,0 0 1,0 0-1,0-1 0,7-5 0,-2-2 25,-1-1-1,0-1 0,-1 1 0,0-1 0,-1-1 0,-1 1 1,0-1-1,0-1 0,-1 1 0,5-23 0,-8 25 56,-1 6 241,5 14-279,7 18-64,2-1 1,1-1 0,26 34-1,-17-28-28,-13-15-76,0-1 1,18 16-1,-26-27 50,0 0 0,0-1-1,1 0 1,-1 0 0,1 0 0,0-1-1,0 1 1,-1-1 0,2-1 0,-1 1-1,0 0 1,10 0 0,21 0-750,-10-2-442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35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16 0 448,'0'0'2065,"-1"22"-2023,-1 0-17,-3 119 122,5 35-5,-4-145-138,1-21-86,2-15-206,2 2 295,-1 1 0,1-1 0,0 0 0,0 0-1,0 0 1,0 0 0,0 1 0,1-1 0,-1 0 0,1 1 0,0 0-1,0-1 1,0 1 0,0 0 0,0 0 0,0 0 0,0 0 0,1 0-1,3-2 1,6-3 57,0 0 1,22-9-1,12-1 71,66-15 0,-12 4-600,-83 21-151,-8 1-510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67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39 265 184,'0'0'2622,"0"0"-2610,0 1 1,0-1-1,0 0 0,0 0 0,0 0 1,0 0-1,-1 0 0,1 1 1,0-1-1,0 0 0,0 0 0,0 0 1,0 0-1,-1 0 0,1 0 1,0 0-1,0 0 0,0 0 1,0 0-1,-1 0 0,1 1 0,0-1 1,0 0-1,0 0 0,-1 0 1,1 0-1,0 0 0,0 0 0,0-1 1,0 1-1,-1 0 0,1 0 1,0 0-1,0 0 0,0 0 1,0 0-1,-1 0 0,1 0 0,0 0 1,0 0-1,0 0 0,0-1 1,0 1-1,-1 0 0,1 0 0,0 0 1,0 0-1,0 0 0,0-1 1,0 1-1,0 0 0,0 0 1,0 0-1,0 0 0,0-1 0,-1 1 1,1 0-1,0 0 0,0 0 1,0-1-1,0 1 0,0 0 0,0 0 1,-5-13 13,-1-1 0,2 1 0,0-1 1,0 0-1,1 0 0,1-1 0,0 1 1,1-26-1,1-21-149,0 59 95,0 0-1,1 0 1,-1 0-1,0 1 1,1-1-1,-1 0 1,1 1-1,0-1 1,0 0-1,0 1 1,-1-1-1,1 1 1,1-1-1,-1 1 1,0-1-1,0 1 1,0 0-1,1-1 1,-1 1-1,1 0 1,-1 0-1,1 0 1,-1 0-1,1 1 1,0-1-1,-1 0 1,1 1-1,2-2 1,6 0-286,0 0 0,0 0 0,19-1 1,-21 2 38,18 1-931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02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126 391 1208,'0'0'1625,"39"116"-1601,-31-93 16,0-5-40,0-5-104,-8-36-1769</inkml:trace>
  <inkml:trace contextRef="#ctx0" brushRef="#br0" timeOffset="1">8 14 784,'0'0'3137,"-8"-13"-3145,24 15-592,15 14 272,8 4-224,1-4-161,-17-4-943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41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1176,'0'0'3210,"5"7"-3171,64 69-3,-32-38 52,34 33 44,20 22-44,-63-62-115,47 61 95,-66-79-145,0 0-1,-1 1 1,-1 0 0,0 0 0,7 23-1,-14-37 57,1 0 0,-1 1 1,0-1-1,0 1 0,0-1 0,1 1 0,-1-1 0,0 1 0,0-1 0,0 1 0,0-1 0,0 1 0,0-1 0,0 1 0,0-1 1,0 1-1,0-1 0,-1 1 0,1-1 0,0 0 0,0 1 0,0-1 0,0 1 0,-1-1 0,1 1 0,0-1 0,0 0 1,-1 1-1,1-1 0,0 1 0,-1-1 0,1 0 0,-1 1 0,1-1 0,0 0 0,-1 0 0,1 1 0,-1-1 0,1 0 0,-1 0 1,1 0-1,0 0 0,-1 1 0,-24-2-618,19 0 433,-17-3-1015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73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400 1 1072,'0'0'2993,"-180"141"-2921,117-82-16,8-2-32,8-9 0,16-9-24,15-11 0,8-10-96,8-8-368,16-10-1017,-8-10-55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09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396 3 80,'0'0'1504,"-14"-3"-558,10 4-930,-1-1-1,0 1 1,0 0 0,0 0 0,0 1 0,0-1 0,1 1-1,-1 0 1,1 1 0,0-1 0,-1 1 0,1 0-1,-6 5 1,-7 7 11,-26 31 0,20-20-9,-4 5-14,2 1 1,1 1-1,2 1 0,1 1 0,2 0 0,1 2 0,2 0 0,1 1 0,-12 55 1,22-73-20,-4 38 1,9-51 10,-1 0-1,1 0 0,0 1 0,1-1 1,0 0-1,0 0 0,0 0 1,5 12-1,-2-11 0,1 0 1,0-1 0,0 1-1,1-1 1,0 0-1,0-1 1,1 1-1,-1-1 1,1-1 0,12 8-1,-6-4 1,1-1 0,0-1 1,0 0-1,1-1 0,19 6 0,-17-8 3,1 0 1,-1-2 0,1 1-1,0-2 1,0 0-1,32-4 1,-41 2 2,1-1 0,0 0 0,-1 0 0,0-1 0,1 0 0,-1 0-1,-1-1 1,1-1 0,0 1 0,-1-1 0,0-1 0,0 0 0,12-11 0,-5 0 18,-1 0 0,0-1 0,-2 0 0,0-1 0,-1-1 0,-1 0 1,0 0-1,-2-1 0,-1 0 0,0 0 0,-2-1 0,0 0 0,-1 0 0,-2 0 0,1-25 0,-3 40 1,-1 1-1,0-1 0,-1 0 0,1 1 1,-1 0-1,-1-1 0,1 1 0,-1 0 0,0 0 1,0 0-1,-1 1 0,1-1 0,-1 1 1,-1 0-1,1 0 0,-1 0 0,-7-6 1,3 4 10,-1 0 1,1 0 0,-1 1-1,-1 0 1,1 0 0,-1 1 0,0 1-1,0 0 1,-14-3 0,25 7-32,-16-3-513,25 11-585,-2-3 1016,21 14-942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4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11 2 608,'0'0'1394,"-1"-1"-1377,1 1 0,-1 0 0,1 0 0,0 0 0,-1 0 1,1 0-1,0 0 0,-1 0 0,1 0 0,-1 0 0,1 0 0,0 0 0,-1 0 1,1 0-1,0 0 0,-1 0 0,1 1 0,-1-1 0,1 0 0,0 0 1,-1 0-1,1 0 0,0 1 0,0-1 0,-1 1 0,2 5-4,1 0 0,0 1 0,0-1 0,0 0 0,1 0 0,0 0-1,0-1 1,1 1 0,0-1 0,0 0 0,7 8 0,8 13 28,-5-8-24,1 0-1,26 26 1,-23-27-1,28 37 0,-44-52-50,0 1 1,0 0 0,0-1 0,1 1 0,-1-1-1,1 0 1,-1 0 0,1 0 0,0 0 0,0 0-1,0-1 1,0 1 0,0-1 0,0 0 0,0 0-1,0 0 1,0 0 0,1-1 0,-1 1 0,0-1-1,1 0 1,-1 1 0,0-2 0,1 1 0,-1 0-1,0-1 1,0 1 0,4-2 0,15-6-929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85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0 368,'0'0'1843,"0"3"-1808,0-1-1,0 0 1,0 1-1,0-1 1,0 1-1,0-1 1,0 1 0,1-1-1,0 0 1,1 5-1,6 10 25,0 0-1,13 17 0,-3-2-26,-16-30-31,3 10 3,1-1 1,1 0-1,0-1 0,1 1 0,-1-1 0,2-1 0,11 11 1,-20-20-6,1 1-1,0-1 1,0 0 0,0 1 0,0-1 0,-1 0 0,1 0 0,0 1 0,0-1 0,0 0 0,0 0-1,0 0 1,0 0 0,0 0 0,0 0 0,-1-1 0,1 1 0,0 0 0,0 0 0,0-1 0,0 1-1,0 0 1,-1-1 0,1 1 0,0-1 0,0 1 0,-1-1 0,1 0 0,0 1 0,-1-1 0,1 1-1,-1-1 1,1 0 0,0-1 0,17-27-57,-17 27 55,31-82 7,-23 57 21,17-35 0,-25 62-19,0 1 1,-1-1-1,1 0 0,0 0 0,0 1 0,0-1 1,-1 1-1,1-1 0,0 1 0,-1-1 0,1 1 0,0-1 1,-1 1-1,1 0 0,0-1 0,-1 1 0,1 0 1,-1-1-1,0 1 0,1 0 0,0 1 0,15 23-7,-12-18-10,0 0 1,0 0-1,1-1 1,0 1-1,1-1 0,-1 0 1,1 0-1,0-1 1,0 0-1,1 0 0,0 0 1,0-1-1,0 0 1,0 0-1,0-1 0,1 1 1,15 3-1,-14-5-79,0 0-1,0 0 0,0-1 0,0 0 0,0 0 1,0-1-1,0 0 0,0-1 0,1 0 1,-1 0-1,0-1 0,-1 0 0,1-1 0,0 0 1,15-7-1,16-18-892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26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0 145 160,'0'0'1050,"10"5"-941,-2-1-72,0-1-1,0 1 1,0-1 0,1-1 0,-1 0-1,1 0 1,-1 0 0,14 0 0,-9-2 36,-8 0-29,0 0 0,0 0 0,0 0 0,0-1 0,8-1 0,-11 1-30,1 0 1,-1 0-1,0-1 0,0 1 1,0 0-1,-1 0 0,1-1 1,0 0-1,0 1 0,-1-1 1,1 0-1,-1 1 0,0-1 1,1 0-1,0-3 0,3-5 35,-1 1-1,0-1 0,0 0 0,-1 0 1,0 0-1,-1 0 0,-1 0 0,1-1 1,-2 1-1,1-1 0,-2-11 0,1 22-39,0-1 0,-1 0-1,1 1 1,0-1 0,-1 1-1,1-1 1,0 0 0,-1 1-1,1-1 1,-1 1 0,1-1-1,-1 1 1,1 0 0,-1-1-1,1 1 1,-1 0 0,0-1-1,1 1 1,-1 0 0,0-1-1,1 1 1,-1 0 0,1 0 0,-1 0-1,0 0 1,1 0 0,-1 0-1,0 0 1,-1 0 0,-24-1 88,22 1-68,-2 0-18,1 0 0,-1 0 0,1 1 0,-1 0 0,1 0 0,-1 0 0,1 0 0,0 1 0,0 0 0,-1 0 0,1 0 0,0 1 0,1-1 0,-1 1-1,0 0 1,1 1 0,0-1 0,0 1 0,0 0 0,0 0 0,1 0 0,-1 1 0,1-1 0,0 1 0,0-1 0,-3 10 0,0 1-10,0 1 1,1 0-1,0 0 0,2 0 1,0 0-1,1 1 0,-1 29 1,3-42-5,0 0 1,0-1-1,1 1 1,-1 0-1,1 0 1,0 0-1,0-1 1,0 1-1,0 0 1,1-1-1,0 1 1,-1-1-1,1 1 1,0-1-1,1 0 1,-1 0-1,1 0 1,-1 0-1,1 0 1,0-1-1,0 1 1,0-1-1,0 0 0,0 0 1,1 0-1,-1 0 1,1-1-1,-1 1 1,7 1-1,7 1-51,1-1-1,-1 0 1,1-1-1,-1-1 1,21-1 0,-26 0-26,0-1-22,-1-1-1,0 0 0,0 0 0,0-1 0,-1 0 1,1-1-1,-1 0 0,0-1 0,0 0 1,0 0-1,0-1 0,12-11 0,-4 5-218,33-23-957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2.9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844 318 656,'0'0'2027,"-26"-29"-1724,-83-88-38,103 111-223,-1-1-1,0 2 0,0-1 1,-14-8-1,18 13-27,1 0 1,0 0-1,-1 0 1,1 0 0,0 1-1,-1-1 1,1 1-1,-1 0 1,-3 0-1,-8-1 49,0-2 16,-1 1 0,1 1 0,0 0 0,-22 2-1,30 0-67,0 0 0,0 0-1,0 1 1,0 0 0,1 0 0,-1 0-1,0 0 1,1 1 0,0 0-1,0 1 1,0-1 0,0 1 0,0 0-1,-5 5 1,-27 36-9,1 2-1,-52 91 1,27-36-1,-54 126 0,95-181-1,2 1 1,3 0 0,1 1-1,3 0 1,-8 76 0,15-77-5,3 68 1,2-100 0,1-1 0,0 1 0,1-1 0,1 0 0,0 0 0,1-1 0,1 1 0,13 24 0,-9-23 2,1 0 0,1-2 1,1 1-1,0-1 0,0-1 0,2 0 0,-1-1 0,2-1 0,0 0 0,0-1 1,1-1-1,0 0 0,0-1 0,21 6 0,2-2 2,1-2-1,0-1 1,0-3 0,0-1-1,61 0 1,-54-6 9,1-3 0,-1-1 0,0-2 0,-1-3 0,1-1 0,-2-3 1,0-2-1,-1-1 0,0-3 0,-2-1 0,0-3 0,-2-1 0,0-2 0,-2-2 0,-1-1 0,-2-2 1,-1-2-1,-1-1 0,-2-1 0,34-51 0,-48 57 3,-1 0 1,-1-1-1,-1-1 0,-2 0 1,-2-1-1,-1 0 0,-1-1 1,-2 0-1,-1 0 0,-2-1 1,-1 1-1,-3-63 0,-1 75 5,-2 1 0,0-1 0,-1 1 0,-1 0 0,-1 0 0,-1 0 0,-1 1 0,-1 0 0,0 0 0,-15-21 0,7 16 17,-2 0 1,0 2 0,-2 0 0,-1 1-1,0 1 1,-41-29 0,17 20 21,-2 1-1,0 2 1,-2 3 0,-1 2 0,-1 2 0,-1 2 0,-85-17 0,125 33-71,-107-19 75,102 19-132,0 0 1,0 2 0,0 0-1,-24 4 1,41-4 43,1 0 1,-1 0-1,0 0 1,1 0-1,-1 1 1,0-1-1,1 0 1,-1 0-1,1 1 1,-1-1-1,1 0 1,-1 1-1,1-1 1,-1 1-1,1-1 1,-1 1-1,1-1 1,-1 1-1,1-1 1,0 1-1,-1-1 1,1 1-1,0-1 1,0 1-1,-1 0 1,1-1-1,0 1 1,0 0-1,0 0 1,1 21-403,-1-17 268,2 2 45,-1 0-1,1-1 1,0 1-1,0-1 1,0 1-1,1-1 1,0 0-1,1 0 1,-1 0-1,1-1 1,0 1-1,1-1 1,6 7-1,28 25-1015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5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1 138 776,'0'0'1183,"15"20"-1023,45 63-11,-51-70-116,-7-12-21,-1 0 1,0 0-1,0 0 0,0 1 0,0-1 0,0 0 1,0 0-1,0 1 0,-1-1 0,1 1 1,0-1-1,-1 1 0,1-1 0,-1 1 0,0-1 1,1 6 555,1-17-159,17-112-225,11-3-185,-30 123-11,1 1 1,-1 0 0,1-1-1,-1 1 1,1-1-1,0 1 1,0 0-1,0 0 1,0-1 0,0 1-1,0 0 1,0 0-1,0 0 1,2-1 0,-2 1-25,0 1 1,-1-1 0,1 1 0,-1 0 0,1-1-1,0 1 1,-1 0 0,1 0 0,0-1-1,-1 1 1,1 0 0,0 0 0,-1 0 0,1 0-1,0 0 1,0 0 0,-1 0 0,1 0 0,0 0-1,-1 0 1,1 0 0,0 1 0,-1-1 0,1 0-1,0 0 1,-1 1 0,1-1 0,0 1 0,-1-1-1,1 0 1,-1 1 0,1-1 0,0 2-1,9 16-660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0.01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207 45 616,'0'0'1737,"0"-8"-1548,0-22 40,0 32-229,1 0-1,-1 0 1,0-1 0,1 1-1,-1 0 1,1 0 0,0 0-1,-1-1 1,1 1-1,0 0 1,0-1 0,0 1-1,0-1 1,1 1-1,-1-1 1,0 1 0,0-1-1,1 0 1,-1 0-1,1 0 1,-1 0 0,1 0-1,0 0 1,-1 0-1,1 0 1,0 0 0,0-1-1,-1 1 1,4 0 0,5 1 0,-1 0 0,1-1 1,0 0-1,14 0 1,-21-2 4,0 0 0,-1 0 1,1 0-1,0 0 0,-1-1 0,1 1 1,-1-1-1,1 1 0,-1-1 1,0 0-1,0 0 0,0 0 0,0 0 1,0 0-1,0-1 0,0 1 0,2-5 1,11-11 68,-9 16-79,-3 2 1,0 1 0,0 0 0,-1-1 0,1 1 0,0 0 0,-1 0 0,1 0 0,-1 1 0,1-1 0,-1 1 0,1-1 0,-1 1 0,0 0 0,0 0 0,0 0 0,0 0 0,0 0 0,0 0 0,-1 0 0,3 5 0,2 2 75,-1 1 0,0 0 0,7 21 0,-8-12 15,0 0 1,-2-1-1,0 1 0,-1 0 1,-2 32-1,0-11 20,0-23-51,-1-1-1,0 1 1,-1 0-1,-1-1 1,-1 0-1,0 0 1,-2 0-1,1 0 1,-2-1 0,0 0-1,0-1 1,-2 0-1,-16 20 1,-1-4 61,0-1 1,-2-1 0,-1-2-1,-56 39 1,71-55-72,-1-1 0,-32 14 0,41-20-58,0 0 0,0-1-1,0 0 1,0 0-1,0-1 1,0 0 0,-1 0-1,1-1 1,-13-1-1,20 1 2,-1 0 0,1 0 0,0 0 0,0 0-1,0 0 1,-1 0 0,1 0 0,0 0-1,0 0 1,0 0 0,0 0 0,0-1 0,-1 1-1,1 0 1,0 0 0,0 0 0,0 0-1,0 0 1,0-1 0,0 1 0,-1 0 0,1 0-1,0 0 1,0 0 0,0-1 0,0 1-1,0 0 1,0 0 0,0 0 0,0 0 0,0-1-1,0 1 1,0 0 0,0 0 0,0 0 0,0-1-1,0 1 1,0 0 0,0 0 0,0 0-1,0-1 1,0 1 0,0-23-1052,0-11-613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7.33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533 1559 224,'0'0'1462,"-3"0"-1201,-232 12 851,63-8-612,118-5-406,53 1-93,-1 0 1,1 0-1,0 0 1,0-1-1,0 1 1,0-1 0,0 1-1,0-1 1,0 1-1,0-1 1,0 1-1,0-1 1,0 0-1,0 0 1,0 1-1,1-1 1,-1 0-1,0 0 1,1 0-1,-1 0 1,0 0 0,1 0-1,-1 0 1,1 0-1,-1 0 1,1 0-1,0 0 1,-1 0-1,1 0 1,0-1-1,0 1 1,0 0-1,0 0 1,0 0-1,0 0 1,0 0 0,0-1-1,1-1 1,0-7 12,0-1 1,1 0-1,4-11 1,-4 15-21,14-69 23,-4-2 0,5-104 0,-14-160-18,-4 201 4,-3 72 11,-3 0 0,-3 1 0,-23-84 0,-6-39 158,38 186-161,1 2 6,-1 0 1,1 0 0,-1-1 0,0 1-1,0 0 1,0 0 0,-3-5-1,3 4 35,1 3-65,86-3-74,154-28 83,20-2-88,-257 33 74,1 1-1,0 0 0,-1 1 1,1-1-1,-1 0 1,1 1-1,4 1 0,-7-1-3,0-1 0,0 1 0,0-1 0,0 1 0,0-1 0,0 1 0,0 0 0,0-1 0,0 1-1,0 0 1,-1 0 0,1 0 0,0 0 0,0 0 0,-1 0 0,2 2 0,-1 2-73,0-1 0,-1 1 0,1 0 0,-1 0 0,0 0 0,0 0 0,0 0 1,-1 0-1,0 0 0,-2 6 0,-12 44-919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8.08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334 28 456,'0'0'1820,"-3"-5"-1591,0 3-212,0 0 0,1 0 0,-1 0 0,0 0 0,0 0 1,0 0-1,0 1 0,0-1 0,-1 1 0,1 0 0,0 0 1,-1 0-1,1 1 0,-1-1 0,1 1 0,0 0 1,-1 0-1,1 0 0,-1 0 0,1 0 0,-1 1 0,1 0 1,0 0-1,-4 1 0,-6 3-14,1 1 1,0 0-1,0 1 0,1 1 0,0 0 1,1 0-1,-14 14 0,6-7-2,2 0-3,0 0 0,1 1 0,-18 24 0,28-33 0,0 0 1,0 0 0,1 1-1,0-1 1,0 1 0,1 0-1,0 0 1,0 0 0,1 1-1,0-1 1,-1 15 0,3-13-4,-1-2 1,1 0-1,1-1 0,-1 1 0,1-1 0,0 0 0,4 12 0,-4-17 5,0 0 0,0 0-1,0 0 1,0 0 0,1 0 0,-1-1-1,1 1 1,0 0 0,-1-1-1,1 1 1,0-1 0,0 1 0,0-1-1,0 0 1,0 0 0,0 0 0,0 0-1,1 0 1,-1 0 0,0-1-1,0 1 1,1-1 0,-1 0 0,3 1-1,1-1 5,0 0 0,0 0 0,-1 0 0,1-1 0,0 0 0,-1 0 0,1 0 0,-1 0 0,1-1 0,-1 0 0,0-1 0,1 1 0,-1-1 0,0 0 0,-1 0 1,1 0-1,0-1 0,4-4 0,7-8 7,-1-1 0,-1 0 0,16-24 0,-20 28-6,1-4 11,-1 0 1,0-1 0,-1 0-1,-1 0 1,10-33 0,-16 31 637,-2 31-572,-2 23-77,-7 44-1,1-14 67,-9 79 62,-14 219-39,31-182-89,0-177-15,0 0-1,0 0 1,0 0 0,0 0 0,1 0 0,-1 0 0,1 0-1,0 0 1,0 0 0,0 0 0,0 0 0,0-1-1,1 1 1,-1 0 0,1-1 0,-1 1 0,1-1-1,2 2 1,-1-2-37,1 0 0,-1 0 0,0 0 0,0-1 0,1 1 0,-1-1 0,1 0 0,-1 0 0,1 0-1,-1-1 1,1 1 0,0-1 0,-1 0 0,1 0 0,4-1 0,-2 1-52,0 0 0,-1-1 0,1 0 1,-1 0-1,1 0 0,-1-1 0,0 0 0,0 0 0,1 0 0,-1 0 0,0-1 0,-1 0 1,7-4-1,11-18-1679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9.76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1 287 72,'0'0'1720,"28"-19"-1632,-9-3-48,-9-6-24,18-3-16,-9-3-32,10-25-80,-1 9-200,-9 6-432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5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317 50 136,'0'0'1712,"-5"-5"-1536,2 3-161,-1-1-1,1 1 0,-1-1 1,1 1-1,-1 0 0,0 0 1,0 1-1,0-1 0,0 1 0,0 0 1,0 0-1,0 0 0,0 1 1,-1-1-1,1 1 0,0 0 1,0 0-1,0 1 0,-1-1 1,1 1-1,-5 1 0,-2 1 3,1 1 1,-1 0-1,1 0 0,0 1 0,0 0 0,1 1 0,-1 0 1,1 1-1,1 0 0,-1 0 0,-12 15 0,11-11-11,0 1 0,1 0 0,1 1 0,0-1 0,0 2 0,2-1 0,-1 1 0,-5 20 0,8-20-5,1 0-1,1 0 1,0 0 0,0 0-1,2 0 1,-1 1 0,2-1-1,0 0 1,6 28-1,-6-37 1,1 0-1,-1 0 1,1 0 0,0 0-1,1 0 1,-1 0-1,1-1 1,0 1-1,0-1 1,0 0-1,0 1 1,1-1 0,0-1-1,0 1 1,0-1-1,0 1 1,1-1-1,-1-1 1,1 1-1,0 0 1,0-1-1,-1 0 1,2 0 0,-1-1-1,0 1 1,0-1-1,0 0 1,1-1-1,5 1 1,-6 0 2,1-1 0,-1 1 0,1-1 0,-1 0 0,0-1 0,1 1 0,-1-1 0,0 0 0,0-1 0,1 1 0,-1-1 0,0 0 0,0 0 0,-1-1 0,1 1 0,0-1 0,-1 0 0,0 0 0,1-1 1,-1 1-1,4-5 0,7-10 5,-1 0 0,-1 0 0,-1-1 0,0-1 0,-1 0 1,-2-1-1,0 0 0,-1 0 0,0-1 0,-2 0 1,-1 0-1,-1 0 0,-1-1 0,1-35 0,-3 32 21,-1-30 104,0 54-103,0 0 0,0 0-1,0-1 1,-1 1 0,1 0 0,-1 0 0,0-1 0,0 1 0,0 0 0,0 0 0,0 0 0,0 0-1,0 0 1,-1 1 0,1-1 0,-1 0 0,1 0 0,-3-1 0,3 2 80,1 6-84,-1 72-104,11 244 220,9-44-262,-11-112-746,-6-105 78,-2-16-611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98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23 704,'0'0'1388,"34"-3"-1204,103-10-30,-94 9-71,-40 3-65,1 1 0,-1-1-1,0 1 1,1 0 0,-1 0 0,0 0-1,1 0 1,-1 1 0,0 0 0,7 1 0,-9-1-14,0 0 0,1-1 0,-1 1 0,0 0 0,0 0 0,0 0 0,0 0 0,0 0 0,0 0 0,0 0 0,-1 0 0,1 1 0,0-1 0,0 0 0,-1 0 0,1 1 1,-1-1-1,0 0 0,1 3 0,7 34 55,-4-15-10,1 8-11,-1 0 0,-1 0 0,-2 0 0,-3 46 0,0-7-24,2-54-10,-2 38 3,2-51-3,-1-1 1,0 1-1,1-1 0,-1 1 1,0-1-1,0 1 1,0-1-1,-1 1 0,1-1 1,0 0-1,-1 0 0,1 0 1,-1 0-1,0 0 1,0 0-1,-5 4 239,7-38-39,0 31-204,0 0 0,1 0 1,0 0-1,-1 0 0,1 0 0,0 0 0,0 0 0,-1 0 0,1 0 0,0 0 1,0 0-1,0 0 0,0 0 0,0 1 0,0-1 0,1 0 0,-1 1 1,0-1-1,1 0 0,32-13-7,-22 9 0,-3 1-58,0 0-1,1 1 1,-1 0-1,0 1 0,1 0 1,0 1-1,-1-1 1,1 2-1,12 0 0,-14 2-551,-7 8-345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5.66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59 599 304,'0'0'1734,"0"-17"208,0 14-1942,1 0 0,-1-1 1,1 1-1,0 0 1,0 0-1,0-1 0,1 1 1,-1 0-1,1 0 1,-1 0-1,1 1 0,2-4 1,32-34-15,-19 22 1,127-129 13,-142 145 8,-1 0 0,1 0 0,-1 0 0,0 0 0,0 0 0,0 0 0,0-1 0,0 1 0,0 0 0,0-1 0,-1 1 0,1-1 0,-1 1 0,0-1 0,0-2 0,-1-45 36,-1 26-44,1 15 2,1 9-1,0 0 0,0-1 0,0 1 0,0-1 0,0 1 0,0-1 0,1 1 0,-1 0 0,0-1-1,0 1 1,0-1 0,0 1 0,0 0 0,1-1 0,-1 1 0,0 0 0,0-1 0,1 1 0,-1 0-1,0-1 1,1 1 0,-1 0 0,0 0 0,7-2 841,-18-12-393,-92-42-325,75 43-83,0-1 0,1-1 0,-31-24 0,55 36-34,-1 1-1,1-1 1,0 0 0,0 0-1,0 0 1,0 0-1,1 0 1,-1-1-1,1 1 1,0-1 0,0 0-1,0 1 1,-2-6-1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7.3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0 721 48,'12'0'3055,"-6"-2"-3047,1 0 0,0 0 0,-1-1 0,1 0-1,-1 0 1,0-1 0,0 0 0,0 0 0,-1 0-1,9-7 1,6-5 52,166-115 213,-29 9-158,-154 120-45,0-1-1,0 1 1,0-1 0,0 0-1,-1 0 1,1-1 0,-1 1 0,0 0-1,3-6 1,-5 8-40,1 0-1,-1-1 1,1 1 0,-1 0-1,1-1 1,-1 1 0,0-1-1,0 1 1,0 0 0,0-1-1,0 1 1,0-1-1,0 1 1,0-1 0,0 1-1,-1-1 1,1 1 0,0 0-1,-1-1 1,0 1-1,1 0 1,-1-1 0,0 1-1,1 0 1,-1 0 0,0 0-1,0-1 1,0 1 0,0 0-1,0 0 1,-2-1-1,-58-48-6,-25-20-7,-77-43-7,146 100 64,0 0 0,1 0 0,1-2 0,-18-21 0,27 28 72,8 24-2068,0-15 1856,-1 0 0,0 0 0,0 0-1,0 0 1,0 0 0,3 1 0,3 4-307,6 14-891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38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18 624 80,'0'0'1042,"-3"0"-884,3 0-111,-1-1 1,0 1-1,0 0 0,1 0 0,-1-1 0,0 1 0,1 0 0,-1-1 0,0 1 1,1 0-1,-1-1 0,0 1 0,1-1 0,-1 1 0,1-1 0,-1 0 0,1 1 1,-1-1-1,1 1 0,-1-1 0,1 0 0,0 1 0,-1-1 0,1 0 0,0 0 1,0 1-1,-1-1 0,1 0 0,0 0 0,0 1 0,0-1 0,0 0 1,0 0-1,0 1 0,0-3 0,5-38-102,5 4 62,1 0 0,32-68 0,-9 25-5,-7 8 4,25-62 28,-52 134-19,1 1 1,0-1 0,0 1-1,0-1 1,-1 1-1,1 0 1,0-1 0,-1 1-1,1 0 1,-1 0 0,1 0-1,-1-1 1,1 1 0,-1 0-1,1 0 1,-1 0-1,1 1 1,12 26-53,26 66 100,17 36 34,-56-129-99,0 0 1,0-1 0,0 1 0,1 0-1,-1-1 1,0 1 0,0 0 0,1-1-1,-1 1 1,0-1 0,1 1-1,-1-1 1,1 1 0,-1-1 0,1 1-1,-1-1 1,1 1 0,-1-1-1,1 0 1,-1 1 0,1-1 0,0 0-1,-1 1 1,1-1 0,0 0 0,-1 0-1,1 0 1,0 1 0,-1-1-1,1 0 1,0 0 0,-1 0 0,1 0-1,0 0 1,-1 0 0,1 0 0,0-1-1,-1 1 1,1 0 0,0 0-1,-1 0 1,2-1 0,-1-1-2,1 1 1,0-1-1,-1 0 1,1 1-1,-1-1 1,1 0-1,-1 0 1,0 0-1,0 0 0,0 0 1,1-3-1,137-302 79,-135 299-65,-3 5 20,1-1-1,0 1 1,0 0-1,0 0 1,0 0-1,6-6 0,-7 9-23,0-1 0,0 0-1,0 1 1,1-1 0,-1 1-1,0-1 1,0 1-1,0 0 1,1-1 0,-1 1-1,0 0 1,1 0-1,-1 0 1,0 0 0,0 0-1,1 0 1,-1 0 0,0 0-1,1 1 1,-1-1-1,0 0 1,0 1 0,1-1-1,0 1 1,3 2-5,-1 0 1,1-1-1,-1 1 0,0 1 1,0-1-1,0 1 1,0-1-1,0 1 0,5 8 1,-1-2 19,4 5 26,0 1-1,-1 0 1,0 1-1,-2 0 1,0 1-1,9 25 1,-8-11 30,-1 0 1,9 65 0,-15-72-78,3 18-150,1 48-1,-8-90 99,1 0 0,0 1 0,0-1 0,0 0 0,1 0 0,-1 0 0,0 1 0,0-1 0,1 0 0,-1 0 0,0 0 0,1 0 0,-1 0 0,1 1 0,0-1 0,-1 0 0,1 0 0,0 0 0,0-1 0,-1 1 0,1 0 0,0 0 0,0 0 0,0-1 0,0 1 0,0 0 0,0-1 0,0 1 0,0-1 0,0 1 0,1-1 0,-1 1 0,2-1 1,5 1-1047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5.9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1 309 160,'0'0'1703,"13"0"-1718,82 0 217,0-3-1,96-17 1,-26-11 82,-24 4 19,247-17-1,-260 40-140,183-30 0,-284 29-143,1 0 28,1 1 0,-1 1 0,50 3 0,-60-1-45,-9 0 5,0 1 0,0 0-1,0 0 1,12 3 0,-40-13-52,1 0-1,1-1 1,-1-1 0,-29-27 0,34 29-137,-8-11-524,9 5-369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309 0 928,'0'0'2419,"-14"3"-2249,6-2-153,-3 0-3,0 1 0,-1 0 0,1 1 0,0 1 0,0-1 0,0 2 0,-16 8 0,4 2-2,0 0-1,-29 27 0,43-35-9,1 1-1,0 0 0,1 1 0,0 0 1,0 0-1,1 0 0,0 1 0,-8 18 0,11-20-12,1 0 0,0 0 0,-2 16 0,4-22 8,0 1-1,-1-1 1,1 0-1,0 0 1,0 0-1,0 1 1,1-1-1,-1 0 1,1 0-1,-1 0 1,1 0-1,-1 0 1,1 0-1,0 0 1,0 0-1,0 0 1,0 0 0,1 0-1,-1 0 1,3 2-1,1-2-10,1 1-1,-1-1 1,1 0-1,0 0 0,0-1 1,0 1-1,0-1 1,0-1-1,12 1 1,-9-1 10,1 0 0,0-1 0,-1 0 0,1 0 0,14-5 0,-16 3 10,0-1 1,-1-1 0,0 0 0,0 0 0,0 0-1,-1-1 1,1 1 0,-1-2 0,-1 1-1,1-1 1,-1 0 0,0 0 0,7-14-1,-6 6 96,0 0 0,-1 0 0,-1 0 0,0 0 0,-1-1 0,-1 1 0,0-1 0,-1 0-1,-1-18 93,0 35-204,0 0 0,0 1 0,0-1 0,0 1 0,0-1 0,1 0 0,-1 1 0,0-1 0,1 0 0,-1 1 0,1-1 0,0 0 0,-1 0 0,1 1 0,0-1 0,0 0 0,0 0 0,0 0 0,0 0 0,1 1 0,3 3-16,95 148-56,-83-124-84,-13-23 90,0-1-1,0 0 0,0 1 1,1-2-1,7 7 0,-11-10 12,0 0 1,0 0-1,0 0 0,0 0 1,1 0-1,-1 0 0,0 0 1,1 0-1,-1-1 0,1 1 1,-1-1-1,1 1 0,-1-1 1,1 1-1,-1-1 0,1 0 1,0 0-1,-1 0 0,1 0 1,-1 0-1,1 0 0,-1 0 0,1-1 1,0 1-1,-1 0 0,1-1 1,1 0-1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24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0 608,'0'0'2534,"1"23"-2419,20 273 373,-17-204-447,-14 165 0,1-172-403,4-71 22,3-28 8,2-149 365,1 160-23,-1 1 1,1 0-1,0 0 0,0-1 1,0 1-1,0 0 0,0 0 1,0 0-1,0 0 0,1 0 1,-1 0-1,1 1 0,0-1 1,-1 0-1,1 1 0,0-1 1,0 1-1,0 0 0,3-2 1,45-23 86,-43 23-85,11-6-136,1 0 0,0 2 0,1 0 0,-1 1 0,1 1 0,1 1 0,-1 1 0,25-1 0,-34 4-1222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5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88 451 40,'0'0'3263,"-5"-3"-3128,0 0-112,0 0 0,0 0-1,1 0 1,-1-1 0,1 0 0,0 0-1,0 0 1,0-1 0,1 1 0,-1-1 0,1 0-1,-3-8 1,-1-8-25,1 0 0,2-1 0,0 0-1,1 0 1,1 0 0,1-1 0,3-22 0,-2 19-24,0 19-2,0 0-1,1-1 1,0 1-1,0 0 1,1 0-1,0 0 0,0-1 1,1 2-1,0-1 1,0 0-1,0 1 1,1-1-1,0 1 0,0 0 1,1 0-1,0 1 1,0-1-1,0 1 0,1 0 1,-1 1-1,1-1 1,0 1-1,0 0 1,1 0-1,-1 1 0,1 0 1,7-2-1,10 3-591,-7 6-315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204 499 1104,'0'0'1865,"0"77"-1729,0-46-56,0 3-32,0-9-48,-8-2-40,0-10-224,1-18-761,-1-18-183</inkml:trace>
  <inkml:trace contextRef="#ctx0" brushRef="#br0" timeOffset="1">63 75 600,'0'0'3081,"-63"-74"-3089,79 81-704,15 17 296,16 14-57,-8-4-175,-7-4-344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24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1 488,'0'0'1943,"0"0"-1889,1 0-1,-1 0 1,1 0-1,-1 1 1,1-1-1,-1 0 1,1 1-1,-1-1 1,1 0-1,-1 1 1,1-1 0,-1 0-1,0 1 1,1-1-1,-1 1 1,0-1-1,1 1 1,-1-1-1,0 1 1,0-1-1,1 2 1,0 1-20,1 0 1,0 1-1,0-1 0,0 0 1,0 0-1,1 0 1,2 3-1,6 7 42,317 405 1270,-324-413-1352,8 8-25,-1 1 1,-1 1-1,0 0 1,-1 0-1,-1 1 1,7 17-1,-15-32 12,0-1 0,0 0 0,1 0 0,-1 0-1,0 0 1,0 1 0,0-1 0,0 0 0,0 0 0,0 1-1,0-1 1,0 0 0,0 0 0,0 0 0,0 1-1,0-1 1,0 0 0,0 0 0,0 1 0,0-1-1,0 0 1,0 0 0,0 1 0,0-1 0,0 0-1,0 0 1,0 0 0,0 1 0,0-1 0,-1 0 0,1 0-1,0 0 1,0 1 0,0-1 0,0 0 0,-1 0-1,1 0 1,0 0 0,0 0 0,0 1 0,0-1-1,-1 0 1,1 0 0,0 0 0,0 0 0,-1 0-1,1 0 1,0 0 0,-13-6-550,8 0 372,0 0 0,1-1 1,-1 1-1,1-1 0,1 0 1,-1-1-1,-2-8 0,-4-20-1046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5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470 1 104,'0'0'3025,"-16"13"-2624,-29 28-112,-51 58 1,37-30-8,-73 90 194,99-115-552,-48 84-1,73-111-431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25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0 104,'0'0'1047,"0"12"-975,5 90 153,29 160-1,-14-138-98,-8-14-52,-7-51-46,15 63 0,-18-86-9,-2-35 18,0-9-685,0-3-24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6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1 492 232,'0'0'926,"13"-8"-813,69-44 114,156-107 323,-167 98-478,-3-3 0,68-83-1,-265 295-1238,62-77 223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0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13 216,'0'0'1638,"5"-1"-1537,6-2-66,0 0 0,0 1 0,1 0 0,-1 1 0,0 0 0,1 1 0,-1 0 0,0 1 0,1 1 0,12 2 0,-4 1-2,0 1 0,-1 1 0,0 1 0,-1 0 0,20 12 0,155 105 78,-172-107-110,-20-16-70,1 0 1,0 0 0,-1-1 0,1 1-1,0-1 1,0 1 0,0-1 0,0 0-1,1 1 1,-1-1 0,0-1 0,0 1-1,1 0 1,-1 0 0,1-1 0,-1 1-1,0-1 1,1 0 0,-1 0 0,5 0-1,3 0-987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4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0 296 488,'0'0'902,"13"0"-806,5 0-69,77-3 158,-82 2-158,0 0 0,-1-2 0,1 1-1,-1-2 1,0 1 0,13-7 0,-12 3-3,1-1 0,-1 0 0,-1-1 0,0-1 1,0 1-1,17-20 0,-24 23-10,1 0 1,-2 0-1,1-1 0,-1 0 1,0 1-1,0-1 0,0-1 1,-1 1-1,0-1 0,-1 1 1,0-1-1,0 0 0,0 1 0,0-12 1,-2 6 15,-2-16 111,2 28-135,0-1-1,-1 1 1,1 0 0,-1 0 0,0 0-1,1 0 1,-1 0 0,0 0 0,0 0-1,1 0 1,-1 0 0,0 1 0,0-1-1,0 0 1,0 0 0,0 1 0,0-1-1,0 1 1,0-1 0,-1 1-1,-1-1 1,-3-2 10,0 2 0,0-1 1,0 0-1,-1 1 0,1 0 0,-1 1 0,1-1 0,-1 1 0,1 1 0,-1-1 0,1 1 0,0 0 1,-1 1-1,1-1 0,0 1 0,0 0 0,0 1 0,0-1 0,0 1 0,0 1 0,1-1 1,0 1-1,-1 0 0,1 0 0,-8 9 0,-1 6 31,1 1 1,1 1-1,1 0 1,-14 34-1,21-43-27,1 1-1,0 0 1,1-1 0,1 1-1,-1 1 1,2-1-1,1 21 1,0-1-15,-1-29-6,0-1 0,1 1 0,-1-1 0,1 1 1,0-1-1,0 0 0,0 1 0,0-1 0,0 0 1,1 0-1,-1 0 0,1 0 0,0 0 0,0 0 0,0 0 1,0-1-1,1 1 0,-1-1 0,1 1 0,0-1 1,-1 0-1,1 0 0,0 0 0,0 0 0,0-1 1,1 1-1,-1-1 0,0 0 0,0 0 0,5 1 0,11 2-5,-1-1-1,1-1 0,-1-1 1,27 0-1,-34-1-1,3-1-36,0 0 0,0-1-1,-1 0 1,1-1 0,0 0-1,-1-1 1,0-1 0,0 0 0,17-10-1,5-6-238,59-46-1,-92 65 274,75-59-617,-15 6-420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9.2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 93 48,'0'0'1414,"-5"-3"-1172,-15-12-36,16 11 354,5 3-558,1 0 0,-1 0-1,1 0 1,0 1 0,-1-1 0,1 1 0,0-1 0,0 1 0,-1 0-1,1-1 1,0 1 0,0 0 0,2 0 0,2 0-1,865-63 841,-90 62-279,-779 1-509,-9 0-112,-32 1-667,-71 9-1,40 8-281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9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402 60 864,'0'0'1678,"-9"-8"-1259,8 11-421,1 0 1,1-1-1,-1 1 1,0 0-1,1-1 1,-1 1-1,1 0 1,0-1-1,0 1 1,0-1-1,0 1 1,0-1 0,0 1-1,1-1 1,-1 0-1,1 1 1,0-1-1,0 0 1,0 0-1,0 0 1,0-1-1,0 1 1,0 0-1,0-1 1,1 0-1,-1 1 1,5 1 0,3 0-3,0-1 1,1 1 0,-1-2-1,0 1 1,1-2 0,15 0 0,-21 0 5,1-2 0,0 1 0,-1-1 1,1 1-1,-1-2 0,1 1 0,-1 0 1,0-1-1,0 0 0,0 0 0,0-1 1,-1 1-1,0-1 0,7-7 0,10-11 7,25-35-1,-43 53-12,2 12 50,-1 0-1,0 0 0,4 17 1,-1 6 23,-1 0 0,-2 1-1,-1-1 1,-3 54 0,0-62-37,-1-14-10,1-1 0,-2 1 0,0-1 0,0 0 1,0 0-1,-1 1 0,0-1 0,-1-1 0,1 1 1,-2 0-1,1-1 0,-1 0 0,0 0 0,0 0 0,-1-1 1,0 0-1,0 0 0,-1 0 0,-8 5 0,-13 9 43,-1-1 1,-1-2-1,-44 19 0,34-18-42,-1-2-1,-1-1 1,0-3 0,-1-1-1,-49 6 1,84-16-34,0 0-1,0-1 1,1 0-1,-1 0 1,0 0 0,0-1-1,0 0 1,1-1-1,-1 0 1,1 0 0,-13-6-1,15 6-47,1-1-1,0 0 1,0 0-1,0 0 1,0-1-1,1 0 1,-1 1-1,1-1 1,0 0-1,0-1 1,1 1-1,-1 0 1,1-1-1,0 0 1,0 1-1,0-1 1,1 0-1,-1 0 0,0-6 1,0-6-567,0 0 0,1-26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3.12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10 161 192,'0'0'2438,"-1"-3"-2199,-8-11 239,10 14-477,0-1 0,1 0 0,-1 1-1,0-1 1,0 1 0,0-1 0,0 1-1,1-1 1,-1 1 0,0 0-1,0-1 1,1 1 0,1 0 0,-2 0 2,56-10 134,0 3 1,1 2-1,102 4 1,-80 2-48,-79-1-87,0 1-1,0-1 1,0 0 0,0 0 0,0 0 0,0 0-1,0 0 1,0 0 0,0-1 0,0 1 0,0 0-1,0 0 1,0-1 0,0 1 0,-1 0 0,1-1-1,0 1 1,0-1 0,0 1 0,0-1-1,0 0 1,-1 1 0,1-1 0,0 0 0,-1 0-1,1 1 1,0-1 0,-1 0 0,1 0 0,-1 0-1,1 0 1,-1-1 0,0-1-48,0 1 1,0-1-1,0 0 1,-1 0-1,1 0 1,-1 0-1,0 0 0,0 1 1,0-1-1,0 0 1,-2-3-1,-15-25-1107,-2-1-1254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27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296 1162 192,'-12'-3'3089,"-19"1"-2945,0-1-1,0-2 1,-39-11 0,-20-3-56,89 19-89,-1 0 1,1 0 0,0 0 0,-1-1 0,1 1 0,0 0 0,-1-1 0,1 1 0,0-1 0,-1 0 0,1 1 0,0-1 0,0 0 0,0 0 0,0 1 0,0-1 0,0 0 0,0 0 0,0 0 0,-2-3 0,2 1-3,1 0 1,-1 0 0,0 0-1,1 0 1,0 0 0,0 0-1,0 0 1,0-4 0,1-10 1,-1-3 3,-1-27-31,3 0 0,8-53-1,7-8-16,-6 0 0,-1-119 0,-10 38 172,-1 184-102,1 0 0,-1 0 0,0 0 0,0 0-1,0 0 1,-4-8 0,3 8 22,0 1 1,1-1-1,-1 0 0,1 0 1,0 0-1,0-9 0,1 13-46,0 0 1,1-1-1,-1 1 0,0 0 0,1 0 0,-1 0 0,0 0 1,1 0-1,-1-1 0,1 1 0,0 0 0,-1 0 0,1 0 1,0 0-1,0 1 0,0-1 0,-1 0 0,1 0 0,0 0 1,2 0-1,25-14-33,-18 10 29,106-46-13,-100 45-223,-1 2 0,1-1 0,0 2 0,0 0-1,28-1 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9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1 384,'0'0'2269,"7"35"-2093,45 242 230,-29-145-261,-6 0-1,2 187 1,-19-266-143,0-52-11,0-25-139,1 5 140,2 0-1,0 0 0,2 1 1,0-1-1,0 1 1,2 0-1,9-17 1,7-24-3,-6 13 15,1 2-1,2 0 0,31-48 1,-41 77 4,-6 8-8,0 0 0,1 0 0,-1 1 0,1 0 0,1 0 0,6-6-1,-10 11 0,0-1-1,0 1 1,1 0-1,-1 0 0,0 0 1,1 0-1,-1 0 0,1 0 1,-1 1-1,1-1 0,-1 1 1,1 0-1,-1 0 0,1 0 1,0 0-1,-1 0 0,1 0 1,-1 1-1,1-1 0,-1 1 1,1 0-1,-1-1 0,4 3 1,-2-1 3,1 0 1,-1 1 0,0 0 0,0 0-1,0 0 1,0 0 0,0 1 0,-1-1-1,1 1 1,-1 0 0,0 0 0,0 0-1,-1 1 1,1-1 0,-1 1 0,0-1-1,0 1 1,0 0 0,-1 0-1,2 6 1,0 9 21,1 0-1,-2 0 0,-1 35 0,-1-52-20,0-1-1,0 0 0,0 0 1,-1 1-1,1-1 0,-1 0 1,1 0-1,-1 0 0,0 0 1,0 0-1,0 0 0,0 0 1,0 0-1,0 0 0,-1 0 1,1 0-1,-1-1 0,-2 3 1,0-1-2,1 0 1,-1-1 0,0 0 0,0 0 0,-1 0 0,1 0 0,0 0 0,-9 1 0,-8 0-21,0-1 0,0 0 0,-28-2-1,28-1-25,17 1 47,-24 0-72,28 0 78,-1 0-1,0 0 1,0 0 0,1 0 0,-1 0 0,0 0-1,0 0 1,1 0 0,-1 0 0,0-1 0,1 1 0,-1 0-1,0 0 1,1-1 0,-1 1 0,0 0 0,1-1-1,-1 1 1,0-1 0,1 1 0,-1-1 0,1 1-1,-1-1 1,0 0 0,2 3-9,-1 0 0,0 1-1,1-1 1,0 0 0,-1 0-1,1 0 1,0 0 0,0 0 0,0 0-1,0 0 1,1 0 0,-1 0 0,1 0-1,-1-1 1,4 4 0,6 7 12,183 262 413,-178-251-626,16 32 0,-32-53 107,1 1 1,0-1 0,-1 0-1,1 1 1,-1-1-1,0 1 1,0-1 0,0 1-1,0 3 1,0-1-425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31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1 240,'0'0'3649,"0"112"-3441,0-70-96,0 0-80,0-10-8,0-7-24,0-9 0,0-6-64,0-39-1288,0-6 319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63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1 280 800,'0'0'2145,"39"-19"-2073,-19-16-32,19-7-40,0-9-32,-9-4-248,-21 10-225,-9 13-783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2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0 600,'0'0'2238,"0"20"-2086,9 236 525,2 410-460,-11-595-375,0-70 115,0-8 21,1-8 12,0-1 1,1 1-1,1-1 1,8-27-1,30-64-54,-20 53 38,-13 33 16,121-279-21,-127 298 31,-1 0 1,0 0-1,1 0 0,0 0 0,-1 0 1,1 0-1,0 0 0,0 1 1,0-1-1,0 1 0,0 0 0,1-1 1,-1 1-1,0 0 0,0 0 0,1 0 1,-1 1-1,1-1 0,-1 0 1,1 1-1,-1 0 0,1-1 0,-1 1 1,1 0-1,-1 1 0,4-1 1,-1 1 2,1 0 1,0 0 0,-1 1 0,1-1 0,-1 1 0,0 0 0,1 1 0,-1-1 0,0 1 0,6 5 0,7 6 27,-1 1-1,-1 1 1,23 27 0,-34-37-22,0 1 1,0 0-1,0 0 0,-1 0 1,0 1-1,0 0 0,-1-1 0,0 1 1,-1 1-1,0-1 0,0 0 1,1 16-1,-3-22-5,0 0 0,-1 0 0,1 0 0,-1 0 0,1 0 0,-1 0 0,0 0 0,0 0 0,0-1 0,0 1 0,0 0 0,0 0 0,0-1 0,-1 1 0,1 0 0,-1-1 0,1 0 0,-1 1 0,1-1 0,-1 0 0,0 0 0,0 0 0,0 0 0,1 0 0,-1 0 0,0 0 0,0-1 0,0 1 0,0-1 0,-4 1 0,-8 2-2,0-1 0,-1-1 1,-19 0-1,18-1-8,-120 1-199,136-1 206,0 0-1,0 1 0,0-1 1,0 0-1,0 0 0,0 1 1,0-1-1,0 0 0,0 0 1,-1 1-1,1-1 0,0 0 0,0 0 1,0 1-1,0-1 0,0 0 1,0 0-1,1 1 0,-1-1 1,0 0-1,0 0 0,0 1 1,0-1-1,0 0 0,0 0 1,0 0-1,0 1 0,1-1 0,-1 0 1,0 0-1,0 0 0,0 1 1,0-1-1,1 0 0,-1 0 1,0 0-1,0 0 0,1 1 1,-1-1-1,0 0 0,0 0 0,1 0 1,33 30 39,1-2-1,58 35 1,5 3-34,-93-62-152,0-1 1,0 0-1,1 0 0,0 0 0,0-1 1,0 1-1,0-1 0,0-1 0,11 2 1,3-2-1204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70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3 944,'0'0'1750,"5"0"-1715,27-1 106,-17 0-47,0 1 0,0 0 0,0 1 1,27 5-1,-38-6-80,-1 1 1,0 0 0,1 1 0,-1-1 0,0 0 0,1 1 0,-1 0 0,0 0 0,0 0-1,-1 0 1,1 0 0,0 1 0,-1-1 0,1 1 0,-1 0 0,0-1 0,0 1-1,0 0 1,0 0 0,0 1 0,-1-1 0,1 0 0,-1 0 0,0 1 0,1 6-1,1 1 19,-2 1 0,0-1 0,0 0 0,-1 1 0,0-1-1,-1 1 1,-4 15 0,4-21-37,-1 0 1,1 0-1,-2 0 1,1-1-1,-1 1 1,1-1-1,-1 0 0,-1 0 1,1 0-1,-1 0 1,0 0-1,0-1 1,0 0-1,-1 0 0,-8 7 1,1-3-19,6-3-8,0-1 0,0 0-1,0 0 1,0-1 0,-1 0 0,-10 4-1,16-7 63,20 0-10,24 0-10,-14-2 32,0 2-1,0 2 1,0 0 0,-1 2 0,38 9 0,-65-13-75,0 0 0,-1 0 1,1 0-1,-1 1 1,1-1-1,0 0 0,-1 0 1,1 1-1,-1-1 1,1 0-1,-1 1 0,1-1 1,-1 1-1,1-1 1,-1 0-1,1 1 1,-1-1-1,0 1 0,1-1 1,-1 1-1,0-1 1,1 1-1,-1 0 0,0-1 1,0 1-1,0-1 1,1 1-1,-1 0 1,0-1-1,0 1 0,0-1 1,0 1-1,0 0 1,0-1-1,0 1 0,0 0 1,0-1-1,-1 1 1,1-1-1,0 1 0,0 0 1,0-1-1,-1 1 1,1-1-1,-1 1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1.94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 42 600,'0'0'2335,"-3"-7"-1987,-10-20-21,10 20 296,32 7-4072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29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13 2008,'0'0'1841,"0"-13"-2177,20 23-1025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29.6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235 674 256,'0'0'2655,"10"-7"-2405,28-22-133,61-60 1,17-15-128,-99 92 22,-3 1-18,0 0 1,13-13-1,-25 21 21,1 1 1,0-1 0,-1 0 0,0 0-1,0 0 1,0-1 0,0 1 0,0 0-1,0-1 1,-1 0 0,0 1 0,0-1-1,0 0 1,0 1 0,0-6 0,0 1 22,-1 0 1,0 0-1,-1 1 0,0-1 1,0 0-1,0 0 1,-1 1-1,0-1 1,-1 1-1,0 0 0,0-1 1,0 1-1,-1 0 1,0 1-1,-10-13 1,-3-2-17,-1 1 0,-1 1 0,-1 0 1,-1 1-1,0 2 0,-1 0 0,-29-15 1,40 25-64,-1 0 1,0 1-1,-1 1 1,1 0-1,-1 0 1,0 1-1,0 1 0,0 0 1,0 1-1,0 0 1,0 1-1,-1 1 1,1 0-1,0 0 1,0 2-1,-20 5 1,19-3-153,0 1 0,1 1 0,-16 9 0,-32 23-996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6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69 42 1672,'0'0'2841,"-69"-41"-3177,108 41-992,1 0 735,-21 0-599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1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31 20 632,'0'0'2714,"-5"-5"-2542,4 3-168,0 1 0,1 0-1,-1 0 1,0 0 0,0 0-1,0 0 1,0 0 0,-1 0 0,1 1-1,0-1 1,0 0 0,0 0 0,-1 1-1,-1-1 1,3 1-3,0 0-1,-1 0 1,1 0-1,-1 0 1,1 1-1,0-1 1,-1 0-1,1 0 1,0 0 0,-1 1-1,1-1 1,0 0-1,-1 1 1,1-1-1,0 0 1,-1 1 0,1-1-1,0 0 1,0 1-1,0-1 1,-1 0-1,1 1 1,0-1-1,0 1 1,0-1 0,0 0-1,0 1 1,0-1-1,0 1 1,0-1-1,0 0 1,0 1-1,-1 12 1,1-1-1,1 0 1,3 20-1,29 129 88,-1-5 19,-20-47-48,-4 164 1,-9-234-77,-1 0 0,-2 0 1,-2 0-1,-1-1 1,-2 0-1,-20 53 0,23-70-35,3-7-10,1-13 8,2-6-23,2-14 69,1 0 1,1 0-1,1 0 0,0 1 1,2-1-1,0 1 0,14-26 0,-5 9-2,148-352 22,-157 368 18,-7 18-28,0 0-1,1-1 1,-1 1 0,0 0 0,1 0 0,-1 0 0,1 0 0,-1 0 0,1-1-1,-1 1 1,1 0 0,0 0 0,0 0 0,-1 1 0,1-1 0,0 0-1,0 0 1,0 0 0,0 1 0,0-1 0,0 0 0,0 1 0,0-1 0,0 1-1,0-1 1,1 1 0,-1-1 0,0 1 0,0 0 0,0 0 0,1 0-1,-1-1 1,0 1 0,0 0 0,0 1 0,3-1 0,9 0-1,1 1 0,-1 0 0,1 1 1,-1 0-1,0 1 0,1 1 0,-1 0 0,-1 0 1,1 2-1,-1-1 0,0 2 0,0-1 0,-1 2 0,1 0 1,-2 0-1,1 1 0,-1 0 0,13 15 0,-23-23-1,1 0 0,0-1 0,-1 1 0,1 0 0,-1 0 0,1 0-1,-1 0 1,0 0 0,1 0 0,-1 0 0,0 0 0,1-1 0,-1 1-1,0 0 1,0 0 0,0 0 0,0 0 0,0 0 0,0 0 0,0 0-1,0 0 1,-1 0 0,1 0 0,0 0 0,0 0 0,-1 0 0,1 0-1,-1 0 1,1 0 0,-1 0 0,1-1 0,-1 1 0,1 0 0,-1 0-1,0-1 1,0 1 0,1 0 0,-1-1 0,0 1 0,0-1 0,0 1-1,1-1 1,-1 1 0,0-1 0,0 1 0,0-1 0,0 0 0,-2 1-1,-8 3 1,0-1 0,0 0-1,-17 2 1,14-3-4,-26 4-25,-1-2-1,-61-1 0,99-3 166,5 13 8,-2-12-144,0 0-1,0 0 1,0 0-1,0 0 1,0-1-1,0 1 1,0 0-1,0 0 1,0 0 0,1 0-1,-1-1 1,0 1-1,0 0 1,1 0-1,-1 0 1,1-1-1,-1 1 1,1 0-1,0 0 1,21 27 35,34 31 0,-13-15 51,6 8-2,67 77-4,-111-122-205,1 0 0,-1 0-1,0 0 1,-1 1 0,0 0 0,0 0 0,-1 0 0,0 0-1,0 0 1,0 1 0,-2 0 0,1-1 0,0 12 0,-2-6-1044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5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1 632,'0'0'2542,"6"23"-2235,4 9-209,4 11 118,13 70-1,-22-88-147,1 27 11,-6-51-79,0 0 1,0 0-1,0 0 1,0 0-1,0 0 1,0 1-1,1-1 1,-1 0-1,0 0 1,1 0-1,-1 0 1,0 0-1,1 0 1,0 0 0,-1 0-1,1 0 1,-1 0-1,1 0 1,0 0-1,0 0 1,1 2-8,-2-2-38,18-3-151,-12 0 183,-1-1 0,1 0 1,-1-1-1,0 1 0,0-1 1,-1 0-1,1-1 0,7-7 1,5-6-1,-10 12 24,0 0-1,0 0 1,0 1 0,1 0 0,0 0 0,0 1 0,9-4-1,-16 8 2,1 0 0,-1-1-1,0 1 1,1 0-1,-1 0 1,0 0-1,1 0 1,-1 0 0,0 0-1,1 1 1,-1-1-1,0 0 1,1 1-1,-1-1 1,0 1-1,0-1 1,1 1 0,-1 0-1,0 0 1,0-1-1,0 1 1,0 0-1,0 0 1,0 0-1,2 2 1,21 35 204,-13-20-127,41 75 190,-19-32-205,17 34-246,-50-95 143,0 0 0,0 0 0,0 1 0,0-1 0,-8 3-875,8-3 875,0-1 0,0 1 0,-1 0 0,1 0 0,-2 0-181,-24 0-964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4.55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340 1473 776,'0'0'2119,"-6"-7"-2016,-17-21-68,23 27-35,1 1-1,0-1 1,0 0 0,-1 1 0,1-1 0,0 1 0,0-1 0,0 1 0,0-1 0,0 1 0,0 0 0,0-1 0,0 1-1,0 0 1,0 0 0,0 0 0,0-1 0,0 1 0,0 0 0,0 1 0,0-1 0,0 0 0,1 0 0,38 0 33,-35 0-19,13 0 21,0 0 0,0-1-1,0-1 1,0-1 0,0-1 0,-1 0 0,1-1-1,-1-1 1,21-11 0,-19 9-13,-12 6-14,0 0 0,0-1 0,-1-1 0,0 1 0,1-1-1,9-8 1,-15 10 0,0 0-1,-1-1 0,1 1 1,-1 0-1,1-1 0,-1 1 0,0-1 1,0 1-1,0 0 0,0-1 1,0 1-1,-1-3 0,0-5 10,1-34 13,1 3-3,-2 0 1,-11-74-1,-74-233-16,0 20-4,54 215 2,26 92 32,1 0 0,2-1-1,0 0 1,1 0 0,1 0 0,1-23 0,-21 45 1065,-56-4-567,-116-21-1,84 9-657,92 10-756,17 6 851,0 0 0,0-1 0,0 1 1,0 0-1,0 0 0,0-1 0,0 1 1,0 0-1,0-1 0,0 1 0,0 0 1,0 0-1,0-1 0,0 1 0,0 0 0,0 0 1,0-1-1,0 1 0,1 0 0,-1 0 1,0-1-1,0 1 0,0 0 0,0 0 1,1-1-1,-1 1 0,0 0 0,0 0 0,0 0 1,1 0-1,-1-1 0,0 1 0,1 0 1,31-16-1467,-23 12 970,30-20-1891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5.12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176 793 280,'0'0'1866,"-7"-2"-1662,-25-3 121,31 5-291,0-1-1,0 1 0,1-1 1,-1 1-1,0-1 1,1 1-1,-1-1 0,0 0 1,1 1-1,-1-1 1,1 0-1,-1 0 0,1 1 1,0-1-1,-1 0 1,1 0-1,0 0 0,-1 1 1,1-1-1,0 0 1,0 0-1,0 0 0,0 0 1,0 0-1,0 1 1,0-1-1,0 0 0,0-1 1,0-39-7,1 26-3,-1 5-24,2 0-1,-1 0 1,1 0-1,1 1 1,-1-1-1,2 1 1,-1-1-1,10-15 1,48-71-9,-44 72 8,18-24 9,-19 26 3,0-1 0,13-25 0,-27 45 13,0-1 1,-1 0-1,1 1 0,-1-1 0,0 0 0,0 0 1,0 0-1,-1 0 0,0 0 0,1-1 1,-2-4-1,3 0-30,0 0 0,0 0 1,1 0-1,0 0 0,7-14 0,-10 23 6,7-14 5,-5 13 54,-1-1 1,0 0 0,0 0 0,0 0-1,0 0 1,0 0 0,-1 0-1,1 0 1,-1 0 0,1 0-1,-1-1 1,0 1 0,1-3-1,-42-17 231,-51-16-147,34 15 51,1-2 0,-76-46 0,147 82-1158,-1 1 0,15 16 0,-24-24 798,33 31-945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6.3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157 764 112,'0'0'1466,"-2"-4"-1152,-3-6-160,3 6-54,0 0 0,1 1 0,-1-1 0,1 0 0,0 0 0,0 0 0,0 0 0,0 0 0,1 0 0,-1-4 0,2 3-93,-1 0 0,1 0 0,0 0 0,0 0-1,0 0 1,0 0 0,1 0 0,0 0 0,0 0 0,1 1 0,-1-1 0,1 1 0,0 0-1,7-8 1,3-2-12,1 1 0,29-20-1,-7 5 15,65-51 23,29-24 28,-116 84 115,-14 18-147,0 1 0,0-1 0,1 0 0,-1 1 0,0-1 0,0 1 0,0-1 0,0 0 0,0 1 0,-1-1 0,1 1 0,0-1 0,0 1 0,0-1 0,0 0 0,-1 1 0,1-1 0,0 1 0,-1-1 0,1 1 0,0-1 0,-1 0 0,-3-2 107,1 1-1,-1 0 1,0 0 0,0 0 0,0 0-1,0 0 1,-7-1 0,-10-5-445,-56-26 335,1-3 1,-111-74-1,160 92 162,-42-41 1,59 43-109,5 8-39,-1 3-40,4 5-53,18 5-1490,76 48 243,-43-28 193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7.6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111 689 32,'0'0'1375,"12"-7"24,14-42-1205,26-66-1,13-25-176,6 9-17,-69 128-30,6-15 758,-19 11 313,-8-1-1230,-56-34 335,1-2 0,-71-59 0,143 102-189,-1-1-1,1 1 1,0-1-1,0 0 1,0 0-1,0 0 1,0 0-1,1 0 1,-4-4-1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2.2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 23 160,'0'0'213,"-7"4"-109,-25 12 2241,36-15-2328,1 0-1,0 0 1,0 0 0,0 0-1,0-1 1,0 0 0,0 0-1,7-1 1,7 0 33,32 2 96,-18 0-10,0-1-1,-1-2 1,64-11-1,-86 11-104,26-7 93,0 1 0,0 2 1,39-1-1,-74 7-100,1 0-14,5 0-8,-6 0 8,-6 0-242,-50 2-466,17 6-47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4.7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423 1245 528,'0'0'1755,"-22"0"-1541,-5-1-131,3 0 68,0 0 0,0 2 0,-32 5 1,14-4 1256,41-2-1408,0 0-1,0 0 1,-1 0 0,1 0-1,0 0 1,0 0 0,0 0-1,0-1 1,0 1 0,0 0-1,0-1 1,0 1 0,1-1-1,-1 1 1,0-1 0,0 0-1,0 1 1,0-1 0,1 0-1,-1 1 1,0-1-1,0 0 1,1 0 0,-1 0-1,1 0 1,-1 0 0,1 0-1,-1 0 1,1 1 0,0-1-1,-1-1 1,1 1 0,0 0-1,0-1 1,-1-1 1,1 1 0,-1 0 1,1 0-1,-1 0 0,0 0 0,0 0 0,0 0 0,0 0 1,0 0-1,-2-1 0,-8-18-7,-6-58 9,3 0-1,-4-110 1,2 22-26,-44-238-37,57 388 68,0 1 0,-1 0 0,0 0 0,-10-22 0,13 38-2,1-1 0,0 1 0,0-1 0,0 1 0,-1-1-1,1 0 1,0 1 0,0-1 0,0 1 0,0-1 0,0 1 0,0-1 0,0 0 0,0 1 0,0-1 0,0 1 0,0-1-1,1 0 1,-1 1 0,0-1 0,0 1 0,0-1 0,1 1 0,-1-1 0,0 1 0,1-1 0,-1 1 0,1-1 0,-1 1-1,0-1 1,1 1 0,-1 0 0,1-1 0,-1 1 0,1 0 0,-1-1 0,1 1 0,-1 0 0,1 0 0,0-1 0,-1 1-1,1 0 1,-1 0 0,1 0 0,-1 0 0,1 0 0,0 0 0,-1 0 0,1 0 0,-1 0 0,2 0 0,4-1 27,200-62 150,52-14-35,-354 144-2938,29-29 675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6.00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45 256,'0'0'1706,"0"-7"-1466,0-23-32,0 22 87,0 14-207,1 13-77,2-1 0,0 0 0,6 20-1,4 25 33,3 75 40,-2 198 98,-24-386-59,10-153-234,0 190 111,1 0 1,0 1 0,1-1 0,1 1-1,0-1 1,0 1 0,1 0-1,1 0 1,0 0 0,1 1 0,12-19-1,-14 24 2,1 0-1,-1 0 0,1 0 0,1 1 0,-1-1 1,1 1-1,0 1 0,0-1 0,1 1 1,-1 0-1,1 0 0,0 1 0,0 0 0,0 0 1,1 1-1,-1 0 0,0 0 0,1 1 1,-1 0-1,13-1 0,-13 2 2,-1 0 1,1 0-1,-1 1 0,1 0 1,-1 0-1,10 3 0,-12-2 2,0 0 0,0 1 0,0-1 0,0 1 0,0 0-1,-1 0 1,1 0 0,-1 0 0,0 1 0,3 4 0,-2-4 1,0 0-1,0 1 1,-1-1 0,0 1 0,0 0 0,0 0 0,0 0 0,-1 0 0,0 1 0,0-1-1,0 1 1,-1-1 0,0 1 0,1 7 0,-7-12 22,-1 0-1,0 0 1,1-1-1,-1 1 1,-10-2-1,11 1-10,-103 0 37,107 0-53,0-1 0,0 1 0,0 0 0,1 0 0,-1 0 0,0 0 0,0 1 0,0-1 0,0 0 0,0 0 0,0 0 0,0 1 0,0-1 0,0 1 0,0-1 0,0 0 0,1 1 0,-1 0 0,0-1 0,-1 2 0,2 8-5,1-8 3,-1 21 2,3 64 30,-2-78-23,0-1 0,1 1 1,0-1-1,1 0 0,0 1 0,0-1 1,1 0-1,5 7 0,3 4 17,1-2 0,1 1 0,0-2 0,1 0 0,1-1 0,26 20 0,-37-31-69,-1 0-30,1-1 0,-1 1 0,1-1 1,-1 0-1,1-1 0,0 1 0,0-1 1,1 0-1,-1 0 0,0 0 0,1-1 0,-1 1 1,1-1-1,5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33.5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1871 152,'0'0'935,"10"-18"5,3-1-930,1 0 0,1 1 0,1 1 0,1 1 0,32-27-1,-17 16 4,115-96 166,89-83 149,-225 195-317,430-400 155,95-38 37,-522 436-142,0 0-1,-1-1 1,-1 0 0,0-1-1,-1 0 1,0-1 0,12-26-1,-13 23-57,2-1-1,1 2 0,0 0 0,1 0 1,1 1-1,31-27 0,17-21 6,-60 61 3,0 1-2,0-1 0,0 1 0,0-1 0,0 0-1,0 0 1,-1 0 0,0-1 0,0 1-1,2-6 1,-3 6-8,1 2 0,-1-1 0,1 0 0,0 0-1,0 0 1,0 1 0,4-5 0,-4 5 0,0 0-1,0-1 1,0 1 0,0-1 0,0 1-1,-1-1 1,1 0 0,1-3-1,2-4 2,-4 9 0,-1 0-1,1 0 1,0-1 0,-1 1-1,1 0 1,-1 0-1,1-1 1,-1 1 0,1 0-1,-1-1 1,0 1-1,0 0 1,0-3 253,-8 4-930,1 1 563,0 0 0,0 0 1,0 1-1,-12 4 0,-6 2-345,-12 2-297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07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1 168,'0'0'2383,"0"2"-2289,0 299-29,0-377-732,0 19-288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85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1 286 616,'0'0'904,"20"0"-856,-11-10-8,11-15 24,9-10-8,1-7-32,-1-10-24,-9-15-176,-10 13-344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1.9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4 272,'0'0'1735,"0"-4"-1503,8 256 719,-5 34-888,-4-165-51,-4-38-3,2-70-5,1-55-7,5 11-4,1 0 0,2 0-1,1 1 1,1-1-1,1 2 1,15-30-1,-20 48 5,37-82-10,-36 84 8,0 1 0,0-1 0,1 1 0,0 0 0,0 1 0,1-1 0,14-11 0,-17 16 0,1 0-1,0 0 0,0 1 0,0 0 0,0 0 1,1 0-1,-1 1 0,1 0 0,-1 0 0,7 0 0,59 0-74,-37 2 66,-22-1 21,-1 1-1,1 1 1,-1 0 0,1 0 0,-1 1 0,0 1 0,0 0 0,-1 0-1,1 1 1,-1 1 0,0-1 0,0 2 0,11 8 0,-20-14-6,0-1 1,0 1-1,-1-1 1,1 1-1,0 0 0,-1-1 1,1 1-1,0-1 1,-1 1-1,1 0 1,-1 0-1,1-1 1,-1 1-1,0 0 1,1 0-1,-1 0 1,0 0-1,1-1 1,-1 2-1,0-1 2,0 0 0,0-1 0,-1 1 0,1-1 0,0 1 0,0 0 1,-1-1-1,1 1 0,0-1 0,-1 1 0,1-1 0,-1 1 0,1-1 0,0 0 0,-1 1 0,1-1 0,-1 1 0,1-1 1,-1 0-1,0 0 0,0 1 0,-39 11 133,29-10-121,-41 11 18,-2-3 0,1-2 0,-100 2 0,157 1-175,3-3 126,1-1 0,0-1 0,11 8 0,14 11 59,-5-1 9,168 157 157,-180-163-217,-5-6-29,0-1 1,0 0 0,20 14 0,-29-24-62,0 0-1,1 0 1,-1 0-1,0 0 1,1-1 0,-1 1-1,1-1 1,-1 1-1,1-1 1,0 0 0,3-1-1,-2 1-79,8 0-877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2.48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1 472,'0'0'1454,"19"0"-1240,65 0-19,-80 0-172,1 0 0,0 0 0,0 0 0,0 0 0,-1 1 0,1 0 0,0 0-1,0 0 1,-1 1 0,1-1 0,-1 1 0,0 0 0,1 1 0,-1-1 0,0 1 0,0 0 0,0 0 0,-1 0-1,1 0 1,-1 0 0,0 1 0,0 0 0,0 0 0,0 0 0,0 0 0,1 5 0,-1-1-5,0 1 1,0 0 0,-1 0 0,-1 0-1,1 0 1,-2 0 0,1 1-1,-1-1 1,0 0 0,-1 0-1,-2 12 1,1-16-11,1 0 0,-1 0 0,0 0-1,0 0 1,0 0 0,-1 0 0,1-1 0,-1 1 0,0-1 0,-1 0-1,1 0 1,-1 0 0,0 0 0,0-1 0,0 1 0,0-1 0,0 0 0,-9 4-1,10-3-181,10 1 134,9 1 54,11 2-18,1-2 0,1-1-1,40 2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6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6 280,'0'0'2413,"1"-1"-2405,0 0 0,1 1 0,-1-1 0,0 1 0,0-1 0,0 1 0,0 0 0,1-1 0,-1 1 0,0 0 1,0 0-1,1 0 0,-1 0 0,2 0 0,5 7-444,-6 0-310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94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1616,'0'0'2465,"19"0"-2529,-9 0-272,10 0-96,29 3-176,0 0-217,0-3-895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28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1512,'0'0'3441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7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12 19 392,'0'0'2099,"-2"-4"-1853,-5-11-74,4 22-57,4 39-15,0-15-93,20 234 376,-1-53-230,-12 194-223,-8-440-6,2 1 0,1-1 0,2 0 0,16-61 0,-11 63 49,36-102-23,-39 117 49,0 1 1,2-1-1,0 1 1,1 1-1,19-24 1,-24 34 3,0 1-1,0 0 1,0 1 0,0-1 0,1 1 0,0 0 0,-1 0 0,1 1-1,0 0 1,0 0 0,0 0 0,0 0 0,1 1 0,-1 0 0,0 1 0,1-1-1,-1 1 1,0 1 0,10 0 0,-13 0 3,0 0-1,-1 0 1,1 0-1,-1 1 1,1-1-1,-1 1 1,0-1-1,0 1 1,0 0-1,1 0 1,-2 0-1,1 0 1,0 0-1,0 0 1,-1 1-1,1-1 1,-1 1 0,1-1-1,-1 1 1,0-1-1,1 6 1,1 1 10,0 0 1,0 0 0,-1 0 0,0 0 0,0 17 0,-2-12-4,1-8-4,-1 1 0,0-1 0,-1 0 0,1 0 0,-1 1 0,0-1 0,-3 6-1,3-10-2,-1 1-1,1 0 1,-1-1 0,0 1-1,0-1 1,0 0-1,0 0 1,0 0-1,-1 0 1,1 0-1,0 0 1,-1-1-1,0 1 1,1-1-1,-1 1 1,0-1-1,-5 1 1,-10 3 21,0-1 1,-1-1-1,0 0 1,0-2-1,-33-1 1,42 0 215,10 8-231,1-4-18,-1 0 0,1 0 0,0 0 0,0 0 0,1-1 0,-1 1 0,1 0 0,0-1 0,0 1 0,0-1 0,0 0 0,4 4 0,39 42 43,-25-28-3,85 85 88,24 28-293,-119-120-85,-8-10-197,-2-4 402,0 0 1,0 1 0,0-1-1,0 1 1,0-1-1,0 1 1,0-1 0,0 1-1,0-1 1,0 1 0,0-1-1,0 1 1,0-1-1,0 1 1,0-1 0,-1 0-1,1 1 1,0-1-1,0 1 1,0-1 0,-1 1-1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22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0 880,'0'0'2345,"0"11"-2211,0 169 273,0-178-431,0-5-209,1-4 212,0 0 0,1 0 1,0 0-1,0 1 0,0-1 1,1 0-1,0 1 0,0 0 1,1-1-1,0 2 0,0-1 1,0 0-1,1 1 0,0-1 1,7-5-1,-11 11 22,0-1 0,0 0 0,0 1-1,0-1 1,0 1 0,0 0 0,0-1 0,0 1 0,0 0 0,0-1 0,0 1-1,0 0 1,0 0 0,0 0 0,0 0 0,0 0 0,0 0 0,0 0-1,0 0 1,0 1 0,0-1 0,0 0 0,0 1 0,0-1 0,0 1-1,0-1 1,0 1 0,0-1 0,0 1 0,0-1 0,0 2 0,30 25 196,-25-20-177,6 5-5,0 2 0,-1 0 0,-1 0 1,0 1-1,0 1 0,-2-1 0,0 1 0,-1 1 0,0-1 0,5 26 0,-10 2-834,-2-30-151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93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58 1335 416,'0'0'2743,"27"-6"-2505,91-17-61,-93 19-89,-1 1 0,1 1 1,48 3-1,-24 1-33,-47-2-35,8-10 244,-9 0-252,0 1-1,0 0 0,2 0 1,-1 0-1,6-12 1,5-23 2,0-28 1,-4-2 0,1-77 0,-14-150-40,-18 102-22,6 79-5,-12-74 23,27 154 112,-1 39 15,0 0 1,1 0 0,-1 0-1,0 1 1,0-1-1,1 1 1,-1-1 0,0 1-1,0 0 1,0-1 0,0 1-1,0 0 1,0 0 0,0 1-1,0-1 1,-2 1-1,0-1-107,-358 0 398,429-16-4526,-28 9 3030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35.9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3419 192,'0'0'860,"5"-13"-768,15-32 22,2 0-1,29-42 0,71-85 224,50-83-16,5-109-22,-68 128-270,86-113-9,-165 302-17,185-264 2,20-11 8,-103 142-4,-9-6-1,110-223 1,-215 376 27,-2-2 1,-1 1-1,-2-2 1,-1 0-1,-2 0 1,-2-1-1,-1-1 1,-2 1-1,1-39 1,-7 84-123,0 1 0,-1-1 1,0 0-1,-1-1 0,1 1 0,-2 0 0,1-1 1,-1 1-1,0-1 0,0 0 0,-11 12 0,-10 12-205,-32 30-1,56-61 285,-48 47-539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8.90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226 694 184,'0'0'1471,"-13"2"-1231,-39 9-12,39-8 804,24-20-1038,30-21 12,-29 28-3,0-1 0,20-22-1,17-9 36,-42 34-35,0 1-1,0 0 1,1 0 0,0 1 0,12-7 0,-19 10 33,0 0-1,-1 0 1,1 0-1,-1 0 1,0 0 0,0-1-1,0 1 1,0 0 0,-1-5-1,1 3-19,0-2 37,0 1 0,0-1 0,-1 1 1,0-1-1,0 1 0,0 0 0,-1-1 0,0 1 0,0 0 0,0 0 0,-6-9 1,-13-19 86,-1 1 1,-2 2 0,0 0-1,-3 2 1,-32-29 0,-8-10 187,42 39-204,15 16-72,-1 1 0,-1 0 0,0 1 0,-16-11 0,27 21-123,231 178-3129,-195-149 2167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22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1 665 8,'0'0'1543,"0"4"-1386,1 7-13,3-13 168,8-22 268,-5 7-615,22-42 266,37-84 62,-41 81-222,71-206 112,-95 265-171,4-14 94,-1 1-1,-1 0 1,0-1 0,0-19 0,4 44-46,-4 0-72,0 1 1,-1-1 0,3 15-1,0 2 15,49 229 244,-51-244-242,10 42 25,-12-48-34,1 1 0,0-1 0,0 1 1,0-1-1,0 0 0,1 0 0,0 0 1,4 5-1,-7-9-2,1 1 0,-1-1 0,0 0-1,1 0 1,-1 0 0,1 1 0,-1-1 0,1 0 0,-1 0 0,1 0 0,-1 0 0,1 0 0,-1 0-1,1 0 1,-1 0 0,1 0 0,-1 0 0,1 0 0,-1 0 0,1 0 0,-1 0 0,0 0-1,1 0 1,-1-1 0,1 1 0,-1 0 0,1 0 0,-1-1 0,1 1 0,-1 0 0,0 0 0,1-1-1,-1 1 1,0-1 0,1 1 0,-1 0 0,0-1 0,1 0 0,12-19-41,63-171 104,-21 51-86,-29 68 14,-20 64 36,-4 7 22,-1 3 46,0-1-82,1 1-1,-1-1 1,0 1-1,0 0 1,0-1-1,0 1 1,0 0-1,0 0 1,-1 0-1,1 0 1,-1-1-1,1 1 1,-1 4-1,4 8 7,49 186 368,18 58-458,-69-249-32,1-1 1,0 0-1,1-1 0,0 1 0,8 13 0,-9-17 1,1 0 1,-1 0-1,1-1 0,0 1 0,0-1 0,0 0 1,0 0-1,0-1 0,1 1 0,4 1 0,17 8-915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6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252 45 816,'0'0'3250,"-6"-5"-2880,1 2-311,4 1-44,-1 0-1,0 1 1,0-1-1,0 0 1,-1 1-1,1 0 1,0 0 0,-1-1-1,1 1 1,0 1-1,-1-1 1,1 0-1,-1 0 1,0 1 0,1 0-1,-1-1 1,1 1-1,-1 0 1,0 0-1,-3 1 1,-6 4 5,-1 1 0,1 0-1,0 1 1,1 0 0,-12 10-1,7-5-21,5-5-5,1 1 0,0 0 0,1 1 0,-9 11 1,15-17-3,0 1 0,0 0 0,0 0 0,0 0 1,1 0-1,0 1 0,0-1 0,0 1 1,0-1-1,1 1 0,0 0 0,0 0 0,-1 7 1,2-4-6,0-3-9,0 0 0,0 0 0,0 0 0,1 0 0,2 9 0,-3-12 7,1 0 0,0-1-1,0 1 1,0-1-1,0 1 1,0-1-1,0 1 1,0-1 0,0 0-1,1 1 1,-1-1-1,0 0 1,1 0 0,-1 0-1,1 0 1,0 0-1,-1 0 1,1-1-1,0 1 1,2 0 0,1 1-29,1 0 1,0-1-1,0 0 1,-1 0-1,1-1 1,0 1 0,0-1-1,6-1 1,-9 1 39,0-1 1,1 0 0,-1 1-1,0-1 1,0 0 0,0-1-1,0 1 1,-1 0 0,1-1-1,0 0 1,-1 1 0,1-1-1,-1 0 1,1 0 0,-1-1-1,3-3 1,6-11 23,0 0-1,-2 0 0,0-2 1,-1 1-1,-1-1 1,0 0-1,-2 0 0,0-1 1,3-31-1,-1 17 941,-6 41-970,2-1-1,-1 1 1,1 0-1,0-1 1,0 0 0,0 0-1,1 0 1,8 10-1,-12-16 12,11 16-65,2-1 1,-1 0-1,2-1 0,0-1 0,1 0 0,0-1 0,1 0 0,28 15 0,-36-23-56,0-1 0,1 1 0,-1-2 0,17 4-1,-22-5 52,0-1 0,1 1 0,-1-1 0,0 0 0,1 0 0,-1 0 0,0-1 0,1 1-1,-1-1 1,0 0 0,0 0 0,1 0 0,-1 0 0,0-1 0,0 1 0,4-3 0,-3 0-142,0 0 1,0 0 0,-1 0-1,6-9 1,-9 13 203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02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0 544,'0'0'2851,"1"23"-2669,5 35 98,17 79 0,-4-46-337,-3 1-1,-5 0 1,-1 111 0,-10-160-912,-7-63 317,-4-17 533,2 5 388,1-1 0,1 0-1,1 0 1,-1-45-1,13 76-136,92-7 48,119-8-1182,-184 17-75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36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150 309 992,'0'0'2431,"0"9"-2075,0 29 45,0-37-382,0-1 0,0 0 1,0 1-1,0-1 1,0 1-1,0-1 1,0 0-1,0 1 1,0-1-1,0 1 1,-1-1-1,1 0 0,0 1 1,0-1-1,0 0 1,0 1-1,-1-1 1,1 0-1,0 1 1,0-1-1,-1 0 1,1 0-1,0 1 0,-1-1 1,1 0-1,0 0 1,-1 1-1,1-1 1,0 0-1,-1 0 1,1 0-1,0 0 1,-1 0-1,1 1 0,-1-1 1,1 0-1,0 0 1,-1 0-1,1 0 1,-1 0-1,1 0 1,0 0-1,-1-1 1,-13-3 69,7-2-74,0 0-1,0-1 0,1 0 1,0 0-1,0-1 1,0 1-1,1-1 1,-4-9-1,0 2-12,1 3-23,1 0 0,0-1 1,1 0-1,1 0 0,0 0 0,0-1 0,2 1 0,-1-1 0,2 0 1,0 0-1,0-1 0,2 1 0,1-27 0,0 39-4,-1-1 0,1 1 1,0 0-1,0-1 0,-1 1 0,2 0 0,-1 0 1,0 0-1,0 0 0,1 0 0,-1 0 1,1 0-1,0 0 0,-1 1 0,1-1 0,0 0 1,0 1-1,0 0 0,0-1 0,0 1 0,0 0 1,3-1-1,3-1-83,0 0 0,0 1 1,0 0-1,1 1 0,10-2 1,-4 2-156,0 0 1,0 1-1,1 1 1,-1 0-1,21 5 1,-27-3-52,-1 0 1,0 1 0,9 4-1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70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181 478 1768,'0'0'1985,"24"69"-1913,-24-46-8,0-10-56,0-2-8,0-24-736,-16-21 16,0-17-841</inkml:trace>
  <inkml:trace contextRef="#ctx0" brushRef="#br0" timeOffset="1">24 15 608,'0'0'2689,"-24"-15"-2833,24 30-104,24 3 16,0 0-185,7 3-95,0-8-64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0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1240,'0'0'3288,"11"11"-3098,136 149 436,-50-47-278,87 109-181,-113-132-645,-71-117-2811,-7 3 1469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47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565 0 416,'0'0'3302,"-24"27"-2927,22-26-367,-178 211 801,-122 167 60,246-298-1044,59-104-1352,24-18 200,4-9-15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0.51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4 672,'0'0'1619,"0"7"-1427,1 1-177,1 1-1,0-1 0,0 1 0,1-1 1,1 0-1,-1 0 0,1 0 1,0-1-1,1 0 0,0 1 1,6 6-1,11 20 73,91 177 124,10 17-186,-120-223-25,0 0 0,0 0 0,1 0 0,0 0 0,0-1 1,0 0-1,7 6 0,-9-9-1,-1 0 1,1-1-1,-1 1 1,1 0-1,-1 0 1,1-1-1,0 1 1,0-1-1,-1 1 1,1-1-1,0 0 0,0 0 1,0 1-1,-1-1 1,1-1-1,0 1 1,0 0-1,0 0 1,-1-1-1,1 1 1,0-1-1,-1 1 1,1-1-1,0 0 1,-1 0-1,1 1 1,-1-1-1,1 0 1,-1-1-1,1 1 0,1-2 1,25-25 57,-2-1 1,0-1-1,25-40 0,-17 23-2,205-292 89,-230 325-143,-2 5 1,-3 5-2,-1 0 0,0-1 0,-1 1 0,1 0 0,-1-1 0,1 1 0,-1-1 0,-1 0 0,1 0 0,1-5 0,-3 9-50,0 15-674,-4 7-36,-12 5-523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02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334 1 736,'0'0'1432,"-18"0"-1286,-59 1-2,71 0-131,0-1 0,1 1 0,-1 0-1,1 1 1,-1-1 0,1 1 0,-1 0 0,1 0 0,0 1 0,0 0 0,0 0 0,0 0 0,1 0 0,-1 1-1,1-1 1,0 1 0,-5 7 0,-18 13 14,15-14-23,0 1 0,0 0 1,1 1-1,0 0 1,-12 18-1,19-23-10,-1 1 1,1 0-1,0 0 1,1 0-1,0 0 1,0 0-1,1 1 1,0-1-1,0 1 1,1 0-1,-1 12 1,2-20 1,0 0 0,0 0 0,0 0 1,0 0-1,0 0 0,0 0 0,0-1 1,1 1-1,-1 0 0,0 0 0,0 0 0,1 0 1,-1 0-1,1 0 0,-1 0 0,1 0 1,-1-1-1,1 1 0,-1 0 0,1 0 1,0-1-1,-1 1 0,1 0 0,0-1 1,0 1-1,-1-1 0,1 1 0,0-1 1,0 1-1,0-1 0,0 0 0,0 1 1,0-1-1,0 0 0,0 0 0,0 1 1,0-1-1,0 0 0,0 0 0,-1 0 0,1 0 1,0 0-1,0-1 0,0 1 0,0 0 1,0 0-1,1-1 0,7 1 7,-1-1-2,0 0 0,0 0 0,0-1-1,0 0 1,0 0 0,0-1 0,0 0-1,-1 0 1,1-1 0,-1 0 0,0-1-1,0 1 1,0-1 0,-1 0 0,0-1 0,0 0-1,0 0 1,-1 0 0,9-13 0,-3 2 16,0 0 0,-2 0 0,0-1 0,-1 0 0,-1 0 0,0-1 0,4-24 0,-6 22 114,-5 27 112,-3 31 13,4-26-270,0 1 0,1-1 0,1 1 0,0-1 0,0 0 0,1 0 0,1 0 0,-1 0 0,2-1 0,0 1 0,0-2 0,1 1 1,0-1-1,0 0 0,1 0 0,0-1 0,1 0 0,0 0 0,18 11 0,-24-16-37,1-1 1,0 0-1,0 0 1,0 0-1,0-1 1,1 1-1,-1-1 1,0 0-1,0 0 1,1-1-1,-1 1 1,1-1-1,-1 0 1,0 0-1,1 0 1,5-2-1,22-8-812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02.850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245 1582 120,'0'0'1748,"0"-3"-1585,0-2-121,-1 1 0,0 0 0,0 0 0,0-1 0,0 1-1,-1 0 1,1 0 0,-1 1 0,0-1 0,-1 0 0,1 0 0,-1 1 0,1 0 0,-1-1-1,-4-2 1,2-1-25,0 0 13,0-1-1,0 0 1,1 0 0,0 0 0,-3-10 0,-4-6-1,2 1-18,0 0 0,2 0 1,-8-40-1,-4-79 15,-20-549 4,29 526 2,0 7-4,1 21-34,9 136-117,-2 1 45,1 0 0,0 0 0,0 0 0,0 1 0,0-1 0,-1 0 0,1 0 0,0 1 0,0-1 0,0 1 0,0-1 0,0 1 0,0 0 0,0-1 0,0 1 0,0 0 0,0-1 0,-1 2 0,-16 18-1110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37.2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4404 16,'0'0'1054,"4"-9"-757,148-163 248,-50 61-422,129-173 229,-171 194-194,73-150 0,20-111-20,4-40 58,-94 251-81,131-211 1,18-37-54,-45 29 142,-20 73-174,-33 70-28,-86 157 0,34-105 0,-46 100 9,9-71 1,-7 31-6,18-58-1,16-92 0,-50 203-366,-2 31 26,-1 18 164,0 8 10,-2 14-156,-1-1 0,-1 1 0,-13 31 1,-9 4-566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35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1 416,'0'0'2314,"1"25"-2037,1 0-209,14 143 267,54 146-143,-51-244-177,-13-33-237,-5-30 89,0 1-1,0-1 1,1 1 0,0-1-1,0 0 1,1 0 0,0 0-1,7 12 1,-2-17-830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08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 0 1000,'0'0'1939,"0"6"-1836,-2 98 82,-1-34-125,4 1 0,13 97 0,-12-156-61,1 0 0,0-1 0,1 1 0,0 0-1,1-1 1,0 0 0,1 0 0,12 17 0,-17-26-1,0-1-1,-1 1 1,1-1 0,0 0 0,0 1 0,0-1 0,0 0 0,0 0 0,1 0-1,-1 0 1,0 0 0,0 0 0,1 0 0,-1 0 0,0-1 0,1 1-1,-1-1 1,1 1 0,-1-1 0,1 1 0,-1-1 0,1 0 0,-1 1 0,1-1-1,-1 0 1,1 0 0,0 0 0,-1 0 0,1-1 0,-1 1 0,1 0 0,-1-1-1,1 1 1,-1-1 0,1 1 0,-1-1 0,1 0 0,-1 1 0,0-1-1,0 0 1,1 0 0,-1 0 0,0 0 0,2-2 0,4-5-9,1 0 1,-2-1-1,1 0 1,10-19-1,-15 24 16,-1 1-5,140-262 6,-139 260 15,-1 1 1,0-1-1,-1 1 0,1-1 0,-1 0 0,0 1 0,0-1 0,-1-6 0,1-4 393,1 28-643,11 9 226,-5-9 3,0 0 1,-1 0-1,-1 0 0,7 25 1,-7-21 1,1 0 0,0 0 0,1 0 0,1-1 0,1 0 0,0-1 0,18 23 0,-23-33-2,-4-4 0,1 0 0,-1 0-1,1 0 1,0-1-1,-1 1 1,1 0-1,-1 0 1,1-1 0,0 1-1,0-1 1,-1 1-1,1 0 1,0-1-1,0 0 1,0 1-1,-1-1 1,1 1 0,0-1-1,2 0 1,-3 0-4,0 0 0,1 0-1,-1 0 1,0 0 0,1 0 0,-1 0 0,0 0 0,1 0 0,-1 0 0,0 0-1,1 0 1,-1 0 0,0 0 0,1 0 0,-1 0 0,0 0 0,1 0 0,-1 0 0,0 1-1,1-1 1,-1 0 0,0 0 0,1 0 0,-1 1 0,0-1 0,0 0 0,1 0-1,-1 1 1,0-1 0,0 0 0,0 0 0,1 1 0,-1-1 0,0 0 0,0 1 0,0-1-1,0 0 1,0 1 0,1-1 0,-1 0 0,0 1 0,0-1 0,0 0 0,0 1-1,0-1 1,0 0 0,0 1 0,0-1 0,0 0 0,0 1 0,-1-1 0,1 0 0,0 1-1,0-1 1,0 0 0,-1 1 0,8-1-816,-6 0 744,0 0 0,0-1-1,0 1 1,0-1 0,-1 1 0,1 0-1,0-1 1,0 0 0,0 1-1,-1-1 1,1 1 0,0-1-1,-1 0 1,2-1 0,8-20-998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51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89 206 824,'0'0'1218,"11"0"-1216,-1 0 1,-6 1 20,1-1 0,-1 1 0,1-1 0,-1-1 0,1 1 0,-1 0 0,1-1 0,-1 0 0,1 0 0,-1-1 0,0 1 0,0-1 0,1 0 0,-1 0 0,0 0 0,-1-1 0,1 1 0,6-6 1,-2-1 4,0 0 1,0 0 0,-1-1-1,0-1 1,5-10 0,-10 17-3,0 0 1,0-1 0,0 1 0,-1-1 0,0 1 0,0-1-1,0 0 1,-1 1 0,0-1 0,0 0 0,0 0 0,0 1-1,-1-1 1,1 0 0,-1 1 0,-2-7 0,2 10-15,0-1 0,0 0 0,0 1 0,0-1 0,-1 1 0,1-1 0,0 1 0,-1 0 0,1 0 0,-1 0 0,1 0 0,-1 0 0,0 0 0,1 0 0,-1 0 0,0 0 0,0 1 0,1-1 0,-1 1 0,0-1 1,0 1-1,-2 0 0,-49-3 133,45 3-113,4 1-26,0-1 1,0 1-1,0 1 0,0-1 0,0 1 0,0-1 0,1 1 0,-1 0 0,1 0 0,-1 1 0,1-1 0,0 1 0,0-1 0,0 1 0,0 0 0,0 0 0,1 0 0,-1 1 0,1-1 0,-3 6 0,-5 9 11,1 0-1,-15 37 0,14-22 27,1 1 0,2-1-1,1 2 1,2-1 0,1 0 0,2 42-1,1-71-41,0 1-1,0-1 1,1 1-1,0-1 1,0 1-1,1-1 1,-1 0-1,1 0 0,0 0 1,1 0-1,-1 0 1,1 0-1,0 0 1,6 7-1,-3-6-1,0 0 1,0-1-1,1 0 0,-1 0 0,1 0 0,0-1 0,1 0 1,15 6-1,-1-3 10,1 0 1,0-2 0,0-1-1,1-1 1,-1 0-1,28-2 1,-34-1-4,-1-1 1,0-1 0,0 0-1,0-1 1,0-1 0,0 0-1,0-1 1,-1-1-1,17-8 1,-25 10-34,-1 1-1,0-1 1,1-1-1,-2 1 1,1-1 0,0 0-1,-1 0 1,0 0 0,0-1-1,-1 0 1,1 0-1,-1 0 1,-1-1 0,1 1-1,-1-1 1,0 0 0,0 0-1,-1 0 1,0 0 0,0 0-1,1-14 1,-3 15-103,1-1-1,-1 1 1,0-1 0,-1 1 0,0-1 0,0 1-1,-2-11 1,0 12-148,1 1 1,-1-1-1,0 1 0,0-1 0,-1 1 0,1 0 0,-9-7 1,12 11 256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05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69 7 256,'-3'-6'2983,"3"6"-2957,-64 0 323,62 0-320,7 0-121,34 2 123,57 10 0,29 3 138,24-12-418,-146-3 192,-2 0 35,-1 0 0,1 0 0,-1 0 1,1 0-1,-1 0 0,1 0 0,0 0 1,-1 0-1,1 0 0,-1 0 0,1 0 0,-1 0 1,1-1-1,0 1 0,-1 0 0,1 0 1,-1-1-1,1 1 0,-1 0 0,1-1 1,-1 1-1,0 0 0,1-1 0,-1 1 1,1-1-1,-1 1 0,0-1 0,1 1 0,-1-1 1,0 1-1,0-1 0,1 1 0,-1-1 1,0 0-1,8-11-692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80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441 1204 112,'-2'16'4220,"-30"-14"-3895,-39 6 1,-20 2-152,-33-8 33,121-2-195,4-26-111,2-1 73,1 1-1,2 0 1,16-50-1,7-30-2,-19 34-51,-2 0 0,-3-99-1,-6 145 62,-1 0 0,-1 0 0,-1 0 0,-1 1 1,-2 0-1,0 0 0,-2 0 0,-1 1 0,0 1 0,-2-1 0,-15-21 0,-72-135 78,98 178-58,-1 1-1,1-1 1,0 0-1,1 1 1,-1-1 0,0 0-1,0 0 1,1 0 0,-1 1-1,1-1 1,0 0-1,-1 0 1,1 0 0,0 0-1,0 0 1,0 0-1,1 0 1,-1 0 0,0 0-1,1 0 1,-1 0 0,1 1-1,-1-1 1,1 0-1,0 0 1,0 1 0,0-1-1,0 0 1,2-2-1,3 0-9,-1 0 0,0 1 0,1 0 0,-1 0-1,1 0 1,0 1 0,10-3 0,-4 1 21,23-9-21,-18 5-8,1 2 0,0 0 0,0 1 0,0 1-1,1 0 1,31-1 0,-49 5-21,0 1 1,0-1-1,0 1 1,0-1-1,-1 1 0,1-1 1,0 1-1,0-1 1,0 1-1,-1 0 0,1-1 1,0 1-1,-1 0 1,1 0-1,-1 0 0,1-1 1,-1 1-1,1 0 1,-1 0-1,0 0 0,1 0 1,-1 0-1,0 0 1,0 0-1,0 0 0,1 1 1,4 34-638,-5-28 449,2 36-811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29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 1 888,'0'0'2459,"-2"4"-2353,2-1-98,-1-1 0,1 1 0,-1 0 1,1 0-1,0 0 0,0 0 0,0-1 0,0 1 1,1 0-1,-1 0 0,1-1 0,0 1 0,1 3 1,19 41 154,-12-27-80,52 92 294,2 8-172,-55-103-188,82 164 74,-90-180-89,1-1 0,-1 1 0,0-1 1,0 1-1,0-1 0,1 1 0,-1-1 1,0 0-1,0 1 0,1-1 0,-1 0 0,0 1 1,1-1-1,-1 0 0,0 1 0,1-1 1,-1 0-1,1 0 0,-1 1 0,1-1 1,-1 0-1,0 0 0,1 0 0,-1 0 1,1 1-1,-1-1 0,1 0 0,-1 0 1,1 0-1,-1 0 0,1 0 0,-1 0 0,1 0 1,-1 0-1,0-1 0,1 1 0,-1 0 1,1 0-1,-1 0 0,1 0 0,-1-1 1,1 1-1,-1 0 0,0 0 0,1-1 1,-1 1-1,0 0 0,1-1 0,11-21 119,40-109-4,-32 86-78,15-48 0,-28 70-40,3-10-30,0 0 1,-3 0-1,0-1 1,2-57 0,-9 135-4106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61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1 368,'0'0'2849,"0"17"-2535,-8 123 180,-3 55-274,11-194-303,0-12-121,0-117-751,0 52-296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97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1 360 768,'0'0'2641,"19"-64"-2601,-9 28-40,10-2 0,-1-4-8,11 4-104,9-20-160,0 13-144,-9 6-337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3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39 131 440,'0'0'3121,"-7"1"-2988,6-1-130,-1 0 0,0 1-1,1-1 1,-1 1 0,1-1 0,-1 1-1,0-1 1,1 1 0,0 0 0,-1-1-1,1 1 1,-1 0 0,1 0 0,0 0-1,-2 2 1,2-1-2,0 0 1,0 0-1,0 0 0,1 0 1,-1 0-1,1 0 0,-1 0 1,1 0-1,0 0 0,0 0 1,0 0-1,0 0 0,0 0 1,0 0-1,0 0 0,1 0 1,0 2-1,11 46 105,33 84 0,1-1-10,22 80-54,-65-203-52,0-1 0,0 1 0,1-1 0,0 0 0,0 0 1,1-1-1,9 12 0,-14-20 7,0 1 0,0-1 1,0 0-1,1 0 0,-1 0 1,0 1-1,0-1 0,1 0 1,-1 0-1,0 0 0,1 0 0,-1 0 1,0 0-1,0 0 0,1 0 1,-1 0-1,0 0 0,1 1 1,-1-2-1,0 1 0,1 0 1,-1 0-1,0 0 0,0 0 0,1 0 1,-1 0-1,0 0 0,1 0 1,-1 0-1,0 0 0,0-1 1,1 1-1,-1 0 0,0 0 0,0 0 1,1 0-1,-1-1 0,0 1 1,0 0-1,0 0 0,1-1 1,-1 1-1,0 0 0,13-26 2,10-30 44,28-106-1,1-68-63,-36 153-8,-7 31 16,-3 0 1,-2 0 0,-2-60-1,10 128-650,6 14-328,1 5-125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79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0 1392,'0'0'957,"18"10"-757,57 32-23,-72-40-162,1 0 0,-1 1 0,0-1 0,0 1 0,0 0 0,0 0 0,0 0 0,-1 0-1,1 0 1,-1 1 0,0-1 0,0 1 0,0-1 0,-1 1 0,1 0 0,1 6 0,-2-2 19,0 1 0,0 0 0,-1 0 0,0 0 0,-1 11-1,-1 8 35,2-12-56,-1-1 0,0 0 0,-2 0-1,1 0 1,-2 0 0,0-1-1,0 1 1,-2-1 0,0 0 0,0-1-1,-1 1 1,-1-1 0,-17 22-1,25-35-11,-12 14 0,12-13 4,0-1 0,0 0-1,0 1 1,0-1 0,0 0 0,0 1-1,0-1 1,0 0 0,-1 0-1,1 1 1,0-1 0,0 0 0,0 0-1,-1 1 1,1-1 0,0 0-1,0 0 1,0 0 0,-1 0-1,1 1 1,0-1 0,0 0 0,-1 0-1,1 0 1,0 0 0,-1 0-1,1 0 1,0 1 0,0-1 0,-1 0-1,1 0 1,0 0 0,-1 0-1,1 0 1,0 0 0,-1 0 0,1 0-1,0-1 1,0 1 0,-1 0-1,1-28 156,21 27-199,144 5-1355,-145-4 288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38.6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4805 336,'0'0'1151,"3"0"-1068,5-2-65,0 0 0,-1 0 1,1 0-1,-1-1 1,1 0-1,-1-1 0,0 0 1,6-4-1,-1 1 7,328-200 464,-266 154-366,-2-3-1,89-89 1,-110 95-84,55-60 51,-84 83-67,113-148 161,-97 119-130,-6 9 19,45-85 0,-44 62 29,33-106 0,-33 83-35,11-42 14,54-176-12,-23 93-57,-49 104 58,-11 41 11,14-101-33,3-14-24,27-90-24,-47 149 49,-6 60-24,-2-46-13,3-23-3,42-109-16,-31 177 5,-3-1 0,-4 0 0,4-94 0,-15-367 17,10 384-38,-1 47 15,1 77-99,-29 55-3595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1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23 616,'0'0'5609,"0"-22"-5473,0 54-2208,10-7 1200,0-5-449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54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1 106 2104,'0'0'2289,"0"-10"-3025</inkml:trace>
  <inkml:trace contextRef="#ctx0" brushRef="#br0" timeOffset="1">1 106 1304,'68'-3'2921,"-68"-1"-3209,20-31-296,9 3-344,1 0-1121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94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70 440,'0'0'2650,"5"3"-2305,3 5-271,0-1-1,-1 1 0,0 0 0,0 1 1,-1-1-1,0 1 0,-1 1 0,0-1 1,5 13-1,16 27 87,20 36-91,-3 1 1,-4 3 0,47 156-1,-85-241-78,0-1-1,0 1 1,0 0-1,1-1 0,-1 0 1,1 1-1,0-1 1,0 0-1,3 3 0,-4-5 8,-1-1-1,0 1 0,1-1 0,-1 0 0,1 1 0,-1-1 1,1 0-1,-1 0 0,1 0 0,-1 1 0,1-1 0,-1 0 0,1 0 1,0 0-1,-1 0 0,1 0 0,-1 0 0,1 0 0,-1 0 0,1 0 1,-1 0-1,1 0 0,0 0 0,0 0 0,0-1 2,1 0-1,-1 0 1,1 0-1,-1 0 1,0 0-1,1-1 1,-1 1-1,0 0 1,0 0-1,0-1 1,0 1-1,1-3 1,80-161 54,-56 109-46,11-32 7,-4-1 0,-4-1 0,27-145 0,-55 224 26,-1 10-58,0 1 1,-1 0-1,1-1 1,0 1-1,0-1 1,0 1-1,0 0 1,0-1-1,0 1 1,0-1-1,0 1 1,0-1-1,0 1 1,0 0-1,0-1 1,0 1-1,1-1 1,-1 1-1,0 0 1,0-1-1,0 1 1,0 0-1,1-1 1,-1 1-1,0 0 1,0-1-1,1 1 1,-1 0-1,0-1 1,1 1-1,-1 0 1,0 0-1,1-1 1,-1 1-1,0 0 1,1 0-1,-1 0 1,0 0-1,1-1 1,-1 1-1,1 0 1,-1 0-1,1 0 1,-1 0-1,0 0 1,1 0-1,-1 0 1,1 0-1,0 0-4,-1 0-1,1 1 1,-1-1 0,1 0-1,-1 0 1,1 0 0,-1 1 0,1-1-1,-1 0 1,1 1 0,-1-1-1,0 0 1,1 1 0,-1-1-1,0 0 1,1 1 0,-1-1-1,0 1 1,1-1 0,-1 1-1,0-1 1,0 0 0,0 1-1,1-1 1,-1 1 0,0 0-1,3 11-270,0 0-1,-2 1 0,1-1 1,-1 22-1,-1 11-1169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3.64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1 576,'0'0'2453,"0"6"-2361,0 369 923,12-386-921,1-6-54,-1 1 0,16-29 0,14-19-28,-30 47-15,-3 5 5,1 0 1,0 1 0,18-16 0,-24 24-13,-1 0-1,1 1 1,0-1 0,0 1 0,0 0 0,0 0 0,0 1 0,0-1 0,0 1 0,1 0 0,-1 0 0,1 1 0,-1-1-1,1 1 1,-1 0 0,8 0 0,-9 1 14,0 0 0,0 0 0,0 1 0,0-1 0,0 0 0,0 1 0,0 0 0,-1 0 0,1 0 0,0 0 0,-1 0 0,0 0 0,1 1 0,-1-1 0,0 1 0,2 4 0,26 46 156,-29-52-154,6 17 45,0 1 1,-2-1 0,0 1-1,2 21 1,3 8 11,8 38-58,-18-85-36,0 0 0,1 0 0,-1 0 0,1 0 0,-1-1 0,1 1-1,-1 0 1,1 0 0,-1 0 0,1-1 0,-1 1 0,1 0 0,0-1-1,0 1 1,-1-1 0,1 1 0,0-1 0,0 1 0,0-1 0,0 1-1,-1-1 1,1 0 0,0 0 0,0 1 0,0-1 0,0 0 0,0 0 0,0 0-1,0 0 1,0 0 0,0 0 0,0 0 0,0 0 0,0 0 0,0-1-1,-1 1 1,1 0 0,0-1 0,0 1 0,0 0 0,0-1 0,0 1 0,-1-1-1,1 1 1,0-1 0,1-1 0,6-3-245,-1-1 0,1 0 1,9-11-1,-14 15 179,26-27-1342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4.30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435 1146 1352,'0'0'1906,"10"-1"-1838,18-5-18,0-1 0,-1-2 0,0 0 0,33-17 0,43-15-8,-102 38-15,-1 1-1,1 0 1,-1 0-1,1-1 1,-1 1-1,0-1 1,0 1-1,0 0 1,-1-4-1,1 2 25,0-858 151,-10 763 362,10 98-544,0 1-1,-1-1 1,1 1 0,0-1 0,0 1 0,-1 0 0,1-1 0,0 1 0,-1-1 0,1 1 0,-1-1 0,1 1-1,0 0 1,-1-1 0,1 1 0,-1 0 0,1 0 0,-1-1 0,1 1 0,-1 0 0,1 0 0,-1 0-1,1-1 1,-1 1 0,1 0 0,-1 0 0,1 0 0,-1 0 0,0 0 0,-23-1 605,20 1-642,-664 7 272,704-27-2143,19-12 33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2.4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48 100 112,'0'0'998,"1"-5"-790,0 1-240,0 2 87,0 1-1,0-1 1,0 0-1,-1 0 1,1 1-1,-1-1 1,1 0-1,-1 0 1,0 0-1,0 0 1,0 0-1,0 0 1,0 1-1,0-1 1,-1 0-1,1 0 1,0 0-1,-1 0 1,0 0-1,1 1 1,-1-1-1,0 0 1,0 1-1,0-1 1,0 0-1,0 1 1,0-1-1,0 1 1,-1 0-1,1-1 1,0 1-1,-4-2 1,-31-25 129,57 24 170,59 8-353,109 19 0,-90-8 20,-79-12-14,-11-1 7,-13-2-67,-1-1 0,0 1 0,0-1 0,0 2 0,-8 0 0,-8 0-363,-17-1-685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20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353 1287 360,'0'0'2866,"-5"3"-2514,-4 2-262,-1 0-1,0-1 1,0 0-1,0-1 1,-1 0 0,1-1-1,-1 0 1,-20 1-1,-102-1 74,79-3-105,46 1-61,6 0-33,4-17-128,24-23 113,-5 10 53,-6 4-8,-1 0-1,-2-1 1,-1 0-1,-1-1 1,-1 0 0,-1-1-1,-2 0 1,-1 0-1,2-37 1,-5-163-123,-3 137 82,0 57 45,-2 1 0,-2 0 0,-1 0 0,-1 1 0,-2-1 0,-2 2 0,-1-1 0,-22-42 1,14 34 71,-35-55 0,51 90-50,2 3-7,0 1 0,0-1-1,0 0 1,0 0 0,1 0 0,-1 0 0,1 0 0,0 0-1,0 0 1,0-1 0,1 1 0,-1 0 0,0-6 0,3 8-24,1-1 0,-1 0 0,0 1 0,1 0 0,-1-1 0,0 1 0,1 0 0,0 0 0,-1 1 0,1-1 0,0 0 0,3 1 0,1-2-1,36-11-1,0 3 1,1 1-1,1 2 1,72-2-1,-113 9-23,0 0-1,1 1 1,-1-1-1,0 1 1,0 0-1,0 0 0,0 0 1,0 1-1,0-1 1,0 1-1,-1 0 1,1 0-1,6 5 1,-5-3-91,0 1 1,-1 0 0,0 0-1,0 0 1,0 0 0,0 1 0,-1-1-1,5 12 1,5 27-1132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7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2 584,'0'-2'2524,"2"7"-2498,35 106 276,12 28 56,-46-132-347,67 150 112,-56-130-115,2-1 0,0 0 0,32 38 0,-47-64-9,-1 1 1,1 0 0,-1-1 0,1 1 0,-1-1-1,1 1 1,0 0 0,-1-1 0,1 1 0,0-1-1,-1 0 1,1 1 0,0-1 0,0 0 0,-1 1-1,1-1 1,0 0 0,0 0 0,0 0 0,0 1 0,-1-1-1,1 0 1,0 0 0,0 0 0,0-1 0,0 1-1,-1 0 1,1 0 0,0 0 0,0-1 0,0 1-1,-1 0 1,1-1 0,0 1 0,0 0 0,1-2-1,1 0 2,0-1-1,-1 0 0,1 0 0,0 0 0,-1-1 0,4-5 0,204-374 5,-199 359-93,9-35-1,-19 57 65,-7 15-233,0 0 0,0 0 0,-14 20 0,-9 12-864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02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1 792,'0'0'2109,"5"7"-1975,3 7-47,-1 1 0,-1-1 0,0 1 0,-1 1 0,-1-1 0,0 1 0,2 22 0,2 8-1,-4-28-88,-2 0 0,2 24-1,-4-41-162,2-7-86,25-82-935,-7 25-414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89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1 372 128,'0'0'2104,"10"33"-1935,-10-53-1,19-15-72,-9-10-88,19-3-8,-19-3-88,10-1-136,-1-12-65,-19 13-63,0 12-240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5:41.1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7183 520,'0'0'576,"15"-1"-550,168-15 303,-106 2-192,-1-4 0,-1-3 1,0-3-1,-2-4 0,-1-2 0,-2-4 0,-1-3 1,118-84-1,-129 77-93,-2-2-1,-2-2 1,-2-3-1,-2-1 1,-3-3 0,66-101-1,-73 91-4,29-46 17,77-168 0,-7-85 24,-102 254-77,-13 44 6,21-99-1,-36 121 6,13-87 24,-19 115-39,0 0 0,12-30 0,2-10 0,-9 8 21,-2-1 1,-2 0-1,-3-62 1,-1 99-10,0-206 1,-1 205-3,0 1 0,-1-1 0,-6-19 1,-1-8-3,-3-17-3,7 37-2,1 0-1,1-1 0,-1-24 1,4-1071 39,10 862-42,-10-330 9,1 563-10,1 1 1,1 0-1,9-30 1,-1-1-1,21-80 0,7-44 2,-34 127 2,-3 23-2,9-37 0,-5 31 0,4-62 0,3-11 0,-4 47 0,-7 39 0,0 0 0,2 0 0,8-27 0,28-79 1,-37 110 1,1 0 1,1-26-1,2-10-2,-3 34 0,1-5 0,-1-1 0,-1 1 1,1-23-1,6-80 7,-8 91-7,1 1 0,2 0 0,9-34 0,-6 35 0,-2-1 0,-1 0 0,1-36 0,-6 64 0,1 0 0,0 1 0,0-1 0,0 0 0,0 0 0,1 0 0,-1 1 0,1-1 0,4-6 0,7-15-3,3-11-4,2 0-1,26-37 1,-4 5 18,-26 37 23,-11 23-32,1 0 0,-1 1 0,1 0 0,7-10 0,17-24-8,-55 87-587,5-5 104,-16 16-598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3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1 126 608,'0'0'2559,"3"9"-2520,18 43 27,3 0-1,35 57 1,-42-82-54,1 1 1,2-2 0,1-1 0,0 0 0,39 32-1,-59-56-12,-1-1-1,1 0 1,0 1-1,-1-1 1,1 0-1,-1 0 1,1 1-1,0-1 1,-1 0-1,1 0 1,0 0-1,-1 0 1,1 0-1,0 0 1,-1 0-1,1 0 1,0 0-1,-1 0 1,1 0-1,0 0 1,-1-1-1,1 1 1,0 0-1,-1 0 1,1-1-1,-1 1 1,1 0-1,-1-1 1,1 1-1,-1-1 1,1 1-1,-1-1 0,1 1 1,-1-1-1,1 1 1,-1-1-1,0 1 1,1-1-1,-1 1 1,0-1-1,1 0 1,-1 1-1,0-1 1,0 0-1,0 0 1,15-40 11,-11 29-7,19-54 31,40-124-53,-55 157 23,-1-1 0,-1 1-1,1-68 1,-5 85-121,6 43-2419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72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1 256,'0'0'2215,"23"3"-2043,71 12-77,-90-14-90,-1 0 0,1 0 0,-1 0 0,0 0 0,1 0 0,-1 1 0,0-1 0,6 5 0,2 12 25,-7-7-18,1 1 4,-1-1 0,0 1 1,-1 0-1,0 0 1,2 25-1,-1 65 301,-4-94-268,0-7 47,-22-1 26,30 0-183,37 0-14,-11-1 59,-8 0 30,34 2 1,-54 0-30,-1-1-1,0 1 1,0 0 0,0 0 0,0 0-1,-1 1 1,1 0 0,0 0-1,0 0 1,-1 0 0,0 1 0,1 0-1,3 3 1,3 13-521,-9 0-530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15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118 7 144,'0'0'1683,"-15"-1"-1671,-43-3-24,43 3 100,-5 1-643,10 0-269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7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10 440,'0'-3'4201,"39"3"-6193,0-6 927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2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9 48,'0'0'2573,"-18"-9"-1541,18 10-1070,-1-1-1,1 1 1,0-1 0,0 1 0,0-1-1,-1 0 1,1 1 0,0-1 0,0 1-1,0-1 1,0 1 0,0-1 0,0 1 0,0-1-1,0 1 1,0-1 0,0 1 0,1-1-1,-1 1 1,0-1 0,0 1 0,0-1-1,1 1 1,7-1-929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90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35 232,'0'0'2805,"0"-8"-2600,0-19-99,0 34-35,1 6-54,1-1 0,1 1 0,4 16 0,87 205 332,-62-159-314,-10-30-15,34 56 0,12 20-2,-68-120-18,1 1 0,0-1 0,0 1 0,0-1 0,-1 1 0,1-1 0,1 0 0,-1 1 0,0-1 0,0 0 0,0 0 0,4 2 0,-5-2 0,1-1 0,0 0 0,-1 0 0,1 1 0,0-1 0,-1 0 0,1 0 0,0 0 0,-1 0 0,1 0 0,0 0 0,-1 0 0,1 0 0,0 0 0,0-1 0,-1 1 0,1 0 0,0 0 0,-1-1 0,1 1 0,0 0 0,0-1 0,2-2 0,0 1 0,0-1 1,-1 0-1,1 0 1,-1 0-1,1-1 0,-1 1 1,0 0-1,0-1 0,1-4 1,67-155 46,84-219-173,-141 352 121,-11 25 4,1 0-1,-1 0 1,0-1-1,0 1 0,0-1 1,-1 1-1,1-10 1,-2 13-77,0 26-1080,0 3 241,0 2-535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0.52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80,'0'0'2104,"0"6"-1862,0 365 478,1-381-721,0 0 1,1 1-1,1-1 1,0 1-1,0-1 1,0 1-1,1 0 1,1 0-1,-1 1 1,8-10-1,9-12 13,34-40-1,-46 62-9,-1 0 1,1 0-1,0 1 0,12-7 0,-18 12-3,0 1 1,0-1-1,0 1 0,0 0 0,0 0 0,0 0 1,0 0-1,1 0 0,-1 1 0,0 0 1,0-1-1,1 1 0,-1 0 0,0 1 1,1-1-1,-1 1 0,0-1 0,0 1 1,0 0-1,1 0 0,-1 0 0,0 1 1,0-1-1,-1 1 0,1 0 0,3 2 1,2 2 13,0 0 0,-1 0 0,0 1 1,0 0-1,-1 0 0,1 1 0,5 9 0,-2 0 11,1-1 0,-2 2-1,-1-1 1,0 1-1,-1 0 1,8 34 0,8 37-982,-15-72 51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1.23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285 1408 1296,'0'0'1634,"3"1"-1614,37 3 128,76-2 0,-71-2-52,-42 0-90,-1 0 1,1 0-1,-1 0 1,1 0-1,0-1 0,-1 1 1,0-1-1,1 0 1,-1 1-1,1-1 0,-1 0 1,0 0-1,0-1 0,1 1 1,-1 0-1,0-1 1,0 1-1,0-1 0,-1 0 1,1 0-1,0 0 1,-1 0-1,1 0 0,-1 0 1,1 0-1,-1 0 0,0 0 1,0-1-1,0 1 1,0 0-1,-1-1 0,1 1 1,-1-1-1,1 1 1,-1-1-1,0 1 0,0-1 1,0 1-1,0-4 0,-1-11 69,-1-1-1,-1 0 0,0 1 0,-9-26 1,10 33-75,-10-46 9,3-1 0,2 0 0,0-75 0,6 86-8,-2-169-15,4 106 37,-21-176 0,1 106 309,-2 179 451,-8-2-646,0 0 0,-28-8 0,24 4-86,-43-2-1,-101 7-12,176 1-37,0 0-23,-1 0 0,1 1 0,-1-1 0,1 0 0,-1-1 0,1 1 0,-1 0 0,1 0 0,-1-1 0,1 1-1,-1 0 1,1-1 0,-3-1 0,3 1-84,1-1-1,-1 1 1,0-1-1,1 0 0,-1 1 1,1-1-1,-1 0 1,1 1-1,0-1 1,-1 0-1,1 1 1,0-1-1,0 0 0,1-2 1,-1-26-1427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9.03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8,'0'0'2216,"4"0"-2201,355 0 239,-351 0-245,-1 1 0,1 0 0,-1 0 0,1 0 0,-1 1 0,1 0 0,-1 1 0,0 0 0,0 0 0,0 0 0,0 1 0,-1 0 0,0 0 0,1 1 0,-1 0 0,-1 0 0,1 0 0,-1 1 0,0-1 1,0 1-1,-1 1 0,1-1 0,-2 1 0,1-1 0,-1 1 0,1 0 0,1 8 0,8 22 63,-7-24-47,-2 0 1,1 0-1,-2 0 0,3 18 1,7 474 337,-14-342-330,-3-100-5,-2 0 0,-16 68-1,5-30-4,2 44 49,8 265-1,9-237 21,-2 470 75,12-504-132,-3-61-5,11 82 66,-8-86-83,2-2-1,5 0 0,29 77 1,-17-54-8,80 191 3,-100-264-8,26 38 0,-23-39 0,19 41 0,32 63 6,1 2 3,-56-107-9,1 0 0,1 0 0,16 18 1,17 29 0,-28-41 3,27 32-1,13 21-3,-45-62 0,0 1 0,28 26 0,-5-5 0,-2-4-1,2-2 1,1-2-1,64 43 0,8 7-4,10 1 5,-38-26 0,-72-52-2,1 0 0,0 0 0,0 0 1,0-1-1,12 2 0,32 10 4,-24-9-1,27 16 10,-55-22 29,38 9-67,-22-3 32,-14-5-4,-1 1 0,0-1 1,1-1-1,-1 1 0,1 0 0,-1-1 0,0 1 0,1-1 0,-1 0 0,5 1 0,-6-1 1,0 25-1960,-2-15 1432,1 6-530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00.49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8 122 320,'0'0'1174,"-1"0"-1166,1-1-1,-1 1 1,1-1 0,-1 0 0,1 1 0,-1-1 0,1 0 0,-1 1 0,1-1 0,-1 0-1,1 0 1,0 0 0,0 1 0,-1-1 0,1 0 0,0 0 0,0 0 0,0 0 0,0 0-1,0 1 1,0-1 0,0 0 0,0-1 0,8-3 36,1 0 0,-1 1 0,1 0 0,-1 0 0,1 1 0,11-2-1,14-6 57,7-4-44,1 3-1,0 2 1,1 1 0,0 2 0,0 2 0,76 2 0,-102 4-52,1 0 0,-1 2 0,0 0 0,1 1 0,-2 1 0,1 0 0,0 1 0,-1 1 0,0 1 0,-1 0 0,0 1 0,0 1 0,14 12 0,20 19 42,-1 3 0,51 61 1,-58-60-25,0 4 27,36 55 0,19 24 52,-8-25 59,161 144 0,-226-230-143,1-1 1,0-1-1,1-1 1,44 17 0,-46-21-13,2-2-1,0-1 1,-1 0 0,32 2 0,116-1 160,-151-7-235,-36 3-204,-3-1 122,-24 15-596,-14 1-966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4.1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 1 8,'0'0'1650,"-30"0"-1206,22 0-440,6 0 25,2 0-14,0 3 248,62 2-105,63-3 1,-47-2-94,4 1 12,289 12 202,-267-4-199,162 34 0,125 26 446,-291-63-2043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3.14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107 869 216,'0'0'1306,"-4"-6"-1022,-9-15-48,12 19-160,-1 0-1,1 1 1,-1-1 0,0 1 0,1-1 0,-1 1-1,0 0 1,0 0 0,0-1 0,0 1 0,-4-1-1,-1-1 19,4 1-74,1 1 1,0-1 0,0 0 0,0 1-1,0-1 1,1 0 0,-1 0-1,0 0 1,1-1 0,-1 1 0,1 0-1,0 0 1,0-1 0,0 1-1,0-1 1,0 1 0,0-1 0,1 1-1,-1-1 1,1-4 0,0 3 7,0 0 1,1 0-1,-1-1 0,1 1 1,0 1-1,0-1 0,0 0 1,1 0-1,0 0 1,-1 0-1,1 1 0,5-7 1,18-25-28,50-74 6,-65 94-8,1 1 1,1 0-1,0 0 1,1 1 0,23-18-1,-14 17 833,-24-3-382,-3 4-409,-1 1-1,0-1 1,0 1 0,-1 1 0,-12-16-1,-9-14-23,-117-197 153,106 168-161,39 122-3098,8-16 2317,1-1-527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4.3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53 761 168,'0'0'1698,"-11"0"-1489,-13 2-231,7-1 851,40-12-437,12-4-376,-1-2-1,-1-2 1,59-42 0,-71 46-4,-8 6-3,0 0 0,0-1 0,0-1 0,-1 0 0,-1-1 0,11-14-1,-9 8 202,-7 12-224,-3 2 12,1 0 0,0 0 1,0 1-1,0-1 0,0 1 0,6-3 0,-2 5 469,-8 0-430,0-8 17,-1-1 0,0 1 0,-1-1 0,0 1 0,-1 0 0,0 0-1,0 0 1,-8-16 0,-5-3-76,-25-33-1,7 10 54,20 28 30,0 0 1,-2 1-1,0 1 0,-1 1 1,-22-21-1,35 38-1,1 1-71,-1-1 0,1 1 0,1-1 0,-1 0 0,0 0 0,-3-6 0,6 8-15,-1 0 0,1 1 0,0-1 1,0 0-1,-1 0 0,1 0 0,0 0 0,0 1 0,0-1 0,0 0 0,0 0 0,0 0 0,0 0 1,0 0-1,1 1 0,-1-1 0,0 0 0,0 0 0,1 0 0,-1 1 0,0-1 0,1 0 1,-1 0-1,1 1 0,-1-1 0,1 0 0,-1 1 0,1-1 0,0 1 0,-1-1 0,1 1 0,0-1 1,-1 1-1,1-1 0,0 1 0,0-1 0,0 1 0,1-1 0,39-16-977,0-4-400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5.67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154 649 208,'0'0'847,"-11"0"-691,-105 0 901,115 0-1038,0 0 0,0 0 0,0-1 0,0 1 0,0 0 0,1 0 0,-1 0 0,0-1 0,0 1 0,0 0 0,1-1 0,-1 1 0,0 0 0,0-1 0,1 1 0,-1-1 0,0 0 0,1 1 0,-1-1 0,1 1 0,-1-1 0,1 0 0,-1 1 0,1-1 0,-1 0 0,1 0 0,0 0 0,-1 1 0,1-1 0,0 0 0,-1-1 0,1-1 30,-1 0 0,1-1 0,0 1-1,0 0 1,0 0 0,1 0 0,-1-1 0,1 1 0,1-3 0,1-4-48,0 0 1,1 1-1,1-1 1,0 1 0,0 0-1,0 1 1,10-12-1,6-4-1,25-22 0,-24 25-1,27-33 0,-48 51 20,-1 0 0,1 0 0,0 0 0,-1 0 0,0 0 1,1 0-1,-1 0 0,0 0 0,-1 0 0,0-5 0,0-3-7,11-75 72,-10 70-31,0 8 64,0-1 0,0 0 0,-1 0 1,-3-15-1,3 20-65,-1-1 0,0 1 0,0 0 0,0 0 0,-1 0 0,1 0 0,-1 0 0,0 1 0,0-1 0,0 1 0,-7-6 0,-12-8 76,-1 1 0,-1 1 0,-32-16 0,28 16-73,20 9 166,109 2-4629,-59 4 3436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6.8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28 788 96,'0'0'1744,"-10"-2"-872,9 2-858,1 0 0,0 0 0,0 0 0,-1 0 0,1 0 0,0 0 0,-1 0 0,1 0 0,0 0 0,0 0 0,-1 0 0,1 0 0,0 0 0,0 0 0,-1 0 0,1-1 0,0 1 0,0 0 0,-1 0-1,1 0 1,0 0 0,0-1 0,0 1 0,-1 0 0,1 0 0,0-1 0,0 1 0,0 0 0,0 0 0,-1-1 0,1 1 0,0 0 0,0 0 0,0-1 0,0 1 0,0 0 0,0-1 0,0 1 0,3-5-16,0 1 1,1 0 0,-1 0 0,1 0-1,0 1 1,0-1 0,0 1 0,0 0-1,1 0 1,-1 1 0,1-1-1,5-1 1,10-7 0,11-6-6,1 2-1,0 0 0,36-8 0,14-8 10,-47 10 7,-33 20 1,0 0 0,0-1 0,-1 1 0,1-1 0,0 1-1,0-1 1,-1 0 0,1 1 0,-1-1 0,0 0 0,1 0 0,-1 0 0,0 0 0,1-3 107,-4-31 717,-3 27-801,-1 0 1,0 0 0,-1 1-1,0-1 1,-9-8-1,7 1 4,5 5-20,-61-93 799,-120-148 0,106 165-228,99 83-2088,-17 4 1352,36-1-474,16 1-323,67 7 1,-88-1-425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10 128,'0'0'799,"-2"-2"-643,2 1-141,0 1 0,0 0-1,0-1 1,0 1 0,0 0 0,0 0 0,0-1 0,0 1 0,0 0 0,-1-1-1,1 1 1,0 0 0,0 0 0,0-1 0,0 1 0,0 0 0,-1 0-1,1-1 1,0 1 0,0 0 0,0 0 0,-1 0 0,1 0 0,0-1-1,0 1 1,-1 0 0,1 0 0,0 0 0,-1 0 0,1 0 0,0 0-1,0-1 1,-1 1 0,1 0 0,0 0 0,-1 0 0,1 0 0,0 0-1,-1 0 1,0 17 567,1-9-710,0 912 779,0-919-657,0-1 1,0 0 0,0 0-1,0 0 1,1 1-1,-1-1 1,0 0-1,0 0 1,0 0-1,0 1 1,0-1-1,0 0 1,0 0 0,0 0-1,0 0 1,0 1-1,1-1 1,-1 0-1,0 0 1,0 0-1,0 0 1,0 0 0,0 1-1,1-1 1,-1 0-1,0 0 1,0 0-1,0 0 1,1 0-1,-1 0 1,0 0-1,0 0 1,0 0 0,1 0-1,-1 0 1,0 0-1,0 0 1,0 0-1,1 0 1,-1 0-1,13-3-264,9-12-230,-1-15-136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1 162 152,'0'0'2374,"3"0"-2337,20-2-5,0-1-1,0-1 0,38-13 1,-18 6 10,56-15-22,167-68 0,-257 89-387,-20 8-493,-16 8-228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1 752,'0'0'1837,"0"2"-1765,1 8-54,0 1 1,0-1 0,7 20-1,1 10 33,106 582 292,-76-460-379,-25-130-202,-13-32 218,-1 1-1,0-1 0,1 1 1,-1 0-1,0-1 0,1 1 1,-1-1-1,1 1 1,-1-1-1,1 1 0,-1-1 1,1 1-1,0-1 0,-1 0 1,1 1-1,-1-1 1,1 0-1,0 0 0,-1 1 1,1-1-1,0 0 1,-1 0-1,1 0 0,0 0 1,0 0-1,-1 0 0,1 0 1,0 0-1,-1 0 1,1 0-1,0 0 0,-1 0 1,1 0-1,0-1 0,-1 1 1,1 0-1,0 0 1,-1-1-1,1 1 0,0-1 1,11-19-686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15 363 592,'0'0'1278,"34"-11"-1142,108-33 1,-118 36-48,40-17 0,-60 22-65,0 0 1,0 1 0,0-1 0,0-1 0,0 1-1,-1 0 1,1-1 0,-1 0 0,4-7 0,-4 6 2,0 0 1,-1-1 0,0 1-1,-1-1 1,1 0 0,-1 1-1,0-1 1,0 0 0,-1 0-1,1 0 1,-2-8 0,1 5-5,-1 0 0,0 0 0,0 0 0,-1 0 0,-1 0 0,-5-14 0,6 18-12,-1 0-1,0 0 1,-1 0-1,1 0 1,-1 1-1,0-1 1,0 1-1,-1 0 1,1 1-1,-1-1 1,0 1-1,0 0 1,0 0 0,0 0-1,-7-2 1,3 2 32,0 0 1,-1 0 0,1 1-1,-1 0 1,1 1-1,-1 0 1,0 1 0,-11 0-1,18 1-34,0 0 0,0-1 0,0 1 0,1 0-1,-1 0 1,0 0 0,1 1 0,-1-1 0,0 1 0,1-1-1,0 1 1,-1 0 0,1 0 0,0 0 0,0 0-1,0 0 1,-2 5 0,-27 46-14,25-41 10,-5 13-5,1 0 0,1 0 0,1 1 0,1 0 0,1 0 0,-2 31 0,4-9 7,2-1 0,7 80 0,-4-120-10,1 0 0,-1 0 0,1-1 0,1 1 0,-1-1 0,1 1 0,0-1 0,0 0 0,1 0-1,0 0 1,0-1 0,0 1 0,1-1 0,0 0 0,0 0 0,0-1 0,1 1 0,-1-1 0,1 0-1,0-1 1,0 1 0,0-1 0,1 0 0,-1-1 0,12 3 0,-6-1 1,0-1 0,0-1 0,1 0-1,-1 0 1,0-1 0,1-1 0,-1 0 0,1-1 0,-1 0 0,1-1 0,-1 0 0,0-1 0,0-1 0,12-4-1,-6-2-17,-1 0-1,0-1 0,-1-1 0,0 0 1,-1-1-1,0-1 0,-1 0 0,-1-1 1,13-18-1,3-9-297,-1-2 1,30-60-1,-28 30-575,-16 15-601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6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 27 112,'0'0'2994,"-5"-6"-2725,3 3-229,-12-13 56,7 14-46,4 13 19,24 515 373,1-177-310,-5-142-119,-13-177-13,5 10-17,-7-34 4,0-1 0,0 1 0,-1 0 0,0 0 0,0 8 0,-1-13-1,0-1 0,0 1-1,0-1 1,1 1 0,-1-1-1,0 1 1,0-1 0,0 1-1,0-1 1,1 1 0,-1-1 0,0 1-1,0-1 1,1 1 0,-1-1-1,0 1 1,1-1 0,-1 0-1,0 1 1,1-1 0,-1 0 0,1 1-1,0-1 1,0 0-12,-1 0 0,1 0 0,0 0 0,0 0 0,0 0 0,0 0 0,0 0 0,0-1 0,0 1 0,0 0 0,-1-1 0,1 1 0,0-1 0,0 1 0,0-1 0,-1 1 0,1-1 0,0 0 0,-1 1 0,1-1 0,0 0 0,-1 1 0,1-1 0,-1 0 0,1 0 0,0-1 0,26-38-515,31-59 0,-17 20-158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 42 152,'0'0'2639,"-5"-8"-2315,-17-26-26,22 35-287,0-1 0,0 0 0,0 0 0,0 1 0,0-1 1,0 0-1,0 1 0,0-1 0,0 0 0,0 1 0,0-1 0,-1 0 0,1 0 1,0 1-1,0-1 0,0 0 0,0 1 0,0-1 0,-1 0 0,1 0 0,0 0 1,0 1-1,0-1 0,-1 0 0,1 0 0,0 0 0,0 1 0,-1-1 0,1 0 1,0 0-1,0 0 0,-1 0 0,1 0 0,0 0 0,-1 0 0,1 1 0,0-1 1,-1 0-1,1 0 0,0 0 0,0 0 0,-1 0 0,1 0 0,0 0 1,-1-1-1,1 1 0,0 0 0,-1 0 0,1 0 0,0 0 0,0 0 0,-1 0 1,1-1-1,0 1 0,0 0 0,-1 0 0,1 0 0,0 0 0,0-1 0,0 1 1,-1 0-1,1 0 0,0-1 0,0 1 0,0-1 0,-1 34-82,1-26 125,44 579 127,-8-198-110,-34-246-59,-2-91-93,0-50-110,0-8-724,1-6 752,1 0-1,1 0 0,-1 1 0,2 0 0,0-1 0,0 2 0,1-1 1,8-13-1,-1 0-210,10-30-689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4.5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2 585 336,'0'0'1587,"0"0"-1553,0 1 0,0-1 0,-1 1-1,1-1 1,0 1 0,0-1 0,0 1 0,0 0-1,0-1 1,0 1 0,0-1 0,0 1 0,0-1 0,0 1-1,0-1 1,1 1 0,-1-1 0,0 1 0,0-1-1,0 1 1,1-1 0,-1 1 0,0-1 0,1 1-1,-1-1 1,0 1 0,1 0 0,14-7-7,0-1-1,-1 0 1,20-14 0,4-2 43,107-50 43,-73 38-84,71-45 0,-141 79-9,1-1 1,-1 0-1,0 1 0,1-1 1,-1 0-1,0 0 1,0-1-1,0 1 0,-1 0 1,1-1-1,-1 1 0,1-1 1,-1 0-1,0 1 1,0-1-1,0 0 0,0 0 1,0 1-1,-1-1 0,1 0 1,-1 0-1,0 0 0,0 0 1,0 0-1,0 0 1,0 0-1,-1 0 0,1 0 1,-1 1-1,0-1 0,0 0 1,-2-5-1,-4-5 14,-1 0 0,-1 0 0,0 1 0,-1 0 0,0 1 0,-13-12-1,-76-59 157,93 77-182,-91-62 43,83 59-114,13 8 43,1 0 0,0 1 0,-1-1 0,1 0 0,0 0 0,-1 0 0,1 0 1,0 0-1,-1 0 0,1 1 0,0-1 0,0 0 0,-1 0 0,1 0 0,0 1 0,0-1 0,-1 0 0,1 0 0,0 1 0,0-1 0,0 0 0,0 0 0,-1 1 0,1-1 0,0 0 0,0 1 0,0-1 0,0 1 0,-1 32-1558,2-20 1164,-1 28-1256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227 10 216,'0'0'2534,"-5"-2"-2233,1 0-246,0 1 0,-1 0 0,1 0 1,-1 0-1,1 0 0,-1 1 0,0 0 0,1 0 0,-1 0 0,1 1 0,-1-1 0,1 1 0,-1 0 0,1 0 0,0 1 0,-1-1 0,-4 3 0,-1 6-26,1 0-1,1 0 0,0 0 1,0 1-1,1 0 1,1 1-1,-9 19 1,14-29-29,-11 25 1,1 1 0,2 1 0,0-1 0,2 2 0,2-1 0,0 1 1,2 0-1,1 50 0,1-74-6,1-1 1,0 1 0,0 0 0,1-1 0,-1 1 0,1-1 0,0 1-1,1-1 1,-1 0 0,1 1 0,0-1 0,0 0 0,1 0-1,0 0 1,0-1 0,0 1 0,0-1 0,0 1 0,1-1 0,0 0-1,0 0 1,0-1 0,1 1 0,-1-1 0,1 0 0,8 4 0,-1-1-4,2-1 1,-1 0 0,0-1 0,1-1 0,0 0 0,-1-1-1,1 0 1,0-1 0,0-1 0,23-2 0,-4 2 6,-19-1 0,0 0 1,1 0-1,-1-2 1,0 0-1,0 0 1,0-1 0,0-1-1,-1 0 1,1-1-1,-2-1 1,1 0 0,-1-1-1,0 0 1,0 0-1,10-11 1,-5 5 5,-2-1 1,0 0-1,0-2 1,-2 1-1,0-1 1,-1-1-1,17-33 0,-22 37 14,-1 0-1,-1-1 0,0 1 0,-1-1 1,-1 0-1,0 0 0,-1-1 1,0 1-1,-1 0 0,-1-1 0,-3-22 1,3 36-6,-1 0 0,1 0 1,-1 0-1,1 0 1,-1 0-1,0 0 1,0 0-1,0 0 1,0 0-1,0 0 1,0 1-1,-1-1 0,1 1 1,-1-1-1,1 1 1,-1-1-1,1 1 1,-1 0-1,0-1 1,0 1-1,1 0 0,-1 0 1,0 0-1,0 1 1,0-1-1,0 0 1,-3 0-1,-6-1 47,1 1-1,-1 0 1,0 0-1,-14 2 1,9-1 7,-9 0-7,2 2-1,-1 0 0,0 2 1,0 0-1,1 2 1,0 0-1,0 2 0,-29 14 1,24-9 4,-5 2-3,1 1 1,0 2 0,-36 26 0,68-44-137,1 0 61,-1 1 1,0-1-1,0 0 0,0 0 1,0 0-1,1 0 1,-1 0-1,0 0 0,0 0 1,0 0-1,0 0 1,1 0-1,-1 0 0,0 0 1,0 1-1,0-1 1,0 0-1,0 0 0,0 0 1,1 0-1,-1 0 1,0 1-1,0-1 0,0 0 1,0 0-1,0 0 1,0 0-1,0 1 0,0-1 1,0 0-1,0 0 1,0 0-1,0 0 0,0 1 1,0-1-1,0 0 1,0 0-1,0 0 0,0 0 1,0 1-1,0-1 1,0 0-1,0 0 0,0 0 1,0 0-1,0 1 1,0-1-1,-1 0 0,1 0 1,16-2-512,0-1 0,-1-1 1,1-1-1,25-11 1,23-14-1125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5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495 1 136,'0'0'879,"-5"0"-730,-11 1 23,0 1 0,0 1-1,1 1 1,-1 0-1,-25 10 1,-82 42 161,102-44-318,0 1-1,0 0 1,2 1-1,0 1 0,-20 21 1,27-24-11,1 0 1,1 0 0,0 1-1,1 1 1,0 0-1,1 0 1,1 0 0,-11 30-1,14-24-4,1-1 0,0 1 0,2-1-1,0 1 1,2 21 0,0-4-12,-1-33 9,0 0 0,0 0 1,0-1-1,0 1 0,1 0 1,0-1-1,-1 1 0,1-1 0,1 1 1,-1-1-1,0 1 0,1-1 0,0 0 1,0 0-1,0 0 0,0 0 0,0 0 1,1 0-1,-1 0 0,1-1 1,0 1-1,0-1 0,0 0 0,0 0 1,0 0-1,0 0 0,0 0 0,8 2 1,3 0-11,2-1 0,-1-1 0,0 0 0,1 0 0,25-2 0,-32-1 13,0 0 0,0-1 0,1 0 1,-1 0-1,0-1 0,-1 0 1,1-1-1,-1 0 0,1 0 1,-1 0-1,0-1 0,-1-1 1,1 1-1,-1-1 0,0-1 0,0 1 1,9-13-1,-1 0 11,0-1 1,-2-1-1,0 1 0,-1-2 1,15-41-1,-19 43 0,-2-1-1,-1 0 1,-1 0 0,3-32-1,-4-87 236,-3 91-18,0 49-221,0-1 1,-1 1 0,1 0-1,0-1 1,0 1 0,-1-1 0,1 1-1,0 0 1,0-1 0,-1 1-1,1 0 1,0-1 0,-1 1-1,1 0 1,-1-1 0,1 1 0,0 0-1,-1 0 1,1 0 0,-1-1-1,1 1 1,0 0 0,-1 0-1,1 0 1,-1 0 0,1 0-1,-1 0 1,1 0 0,-1 0 0,1 0-1,-1 0 1,1 0 0,-1 0-1,1 0 1,0 0 0,-1 0-1,1 0 1,-1 1 0,1-1 0,-1 0-1,1 0 1,0 1 0,-1-1-1,1 0 1,-1 0 0,1 1-1,0-1 1,0 0 0,-1 1 0,1-1-1,0 1 1,-1-1 0,1 0-1,0 1 1,0-1 0,-1 1-1,2 6-10,0 0-1,1 0 1,0 0-1,0 0 0,0 0 1,1-1-1,0 1 1,0-1-1,5 8 0,42 59 15,-45-66-10,12 15 8,1 5-3,2-2 1,1 0 0,38 35-1,80 46-3,-115-91-3,0 0-1,1-2 0,1 0 1,30 9-1,2-9-14,-55-12 8,0-1-1,0 1 1,-1-1 0,1 0 0,0 0 0,0 0 0,-1 0 0,1-1 0,0 1-1,-1-1 1,1 1 0,0-1 0,-1 0 0,1 0 0,-1 0 0,1-1 0,-1 1 0,5-4-1,-1-4-82,0-1 0,0 1 0,-1-1 0,8-21 0,5-13-252,11-11-214,2 6-303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6.4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166 457 416,'0'0'1158,"-2"21"-1126,-6 168 126,8-169-117,1-14-2,-1 0 1,0 0-1,0 0 1,0 0-1,-1 0 1,0-1-1,0 1 1,0 0-1,-1 0 1,-2 5-1,4-10-16,0-1 0,-1 0-1,1 1 1,0-1 0,0 0-1,-1 1 1,1-1 0,0 0-1,-1 0 1,1 1 0,-1-1-1,1 0 1,0 0 0,-1 0 0,1 1-1,-1-1 1,1 0 0,0 0-1,-1 0 1,1 0 0,-1 0-1,1 0 1,-1 0 0,1 0 0,0 0-1,-1 0 1,1 0 0,-1 0-1,1 0 1,-1 0 0,1-1-1,0 1 1,-1 0 0,1 0 0,0 0-1,-1-1 1,1 1 0,-1 0-1,1 0 1,0-1 0,0 1-1,-1 0 1,1-1 0,-15-16 153,14 16-164,-16-26 36,1-1 1,1-1-1,1 0 0,2-1 0,-15-56 0,22 61-27,1 0-1,1 0 0,1 0 0,3-47 0,0 23-11,0 35-11,0 1 1,1 0-1,0 0 1,1 0-1,0 0 1,1 1-1,1-1 1,0 1-1,1 0 1,10-17-1,-7 15-4,0 1-1,1 0 0,1 0 0,0 1 1,1 0-1,0 1 0,27-18 0,-39 28 2,27-13-221,-26 14 207,0 0-1,-1 0 1,1 0-1,0 0 0,-1 0 1,1 0-1,-1 0 1,1 0-1,0 0 1,-1 0-1,1 0 0,0 0 1,-1 1-1,1-1 1,-1 0-1,1 0 1,-1 1-1,1-1 0,-1 0 1,1 1-1,-1-1 1,1 1-1,-1-1 0,1 0 1,-1 1-1,1-1 1,-1 1-1,0-1 1,1 1-1,-1 0 0,0-1 1,1 1-1,-1-1 1,0 1-1,0-1 0,0 1 1,0 0-1,1-1 1,-1 1-1,0 0 1,8 29-468,2 3-131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12 372 40,'0'0'1402,"4"0"-1306,46 1 289,-24 1-277,0-2 0,-1 0 0,27-5 0,-44 3-87,0-1-1,1 0 1,-2 0-1,1-1 1,0 0-1,-1 0 1,1 0-1,-1-1 1,-1-1-1,1 1 1,-1-1-1,1 0 1,-2 0-1,1-1 1,-1 0-1,0 0 1,0 0-1,-1 0 1,0-1-1,3-8 1,1-2 35,-2-1 1,0 1-1,0-1 1,-2-1-1,-1 1 1,0 0-1,0-32 1,-3 49-48,-1 1 1,1-1-1,0 1 1,-1-1-1,1 0 0,-1 1 1,1-1-1,-1 1 1,0-1-1,1 1 0,-1 0 1,0-1-1,0 1 1,0 0-1,0 0 0,0-1 1,-1 1-1,-1-1 1,-1-2 7,-1 1 1,1 0 0,-1 1-1,0-1 1,-9-2 0,3 1 17,0 1-1,0 0 1,0 1 0,0 0 0,-14 0-1,8 2-16,14-1-15,0 0 0,0 1 0,0 0-1,0 0 1,-1 0 0,1 0 0,0 0 0,0 1-1,0-1 1,0 1 0,0 0 0,0 0 0,0 0-1,0 0 1,0 1 0,1-1 0,-1 1 0,0 0-1,1-1 1,-1 1 0,1 0 0,0 1 0,0-1-1,0 0 1,0 1 0,-3 4 0,-15 22-5,3-6-3,2 2 0,0-1-1,-17 44 1,22-41-1,1 1-1,2 0 1,1 0-1,1 1 1,1 0-1,1 0 1,2 0-1,5 51 0,-4-74 5,1 1-1,1-1 0,-1 0 0,1 0 1,0 0-1,1 0 0,-1 0 0,1 0 1,0-1-1,1 1 0,-1-1 0,1 0 0,5 6 1,-2-4-1,1 0 1,-1-1-1,1 0 1,0-1-1,0 0 1,1 0 0,18 7-1,-5-5 13,1 0 1,1-2-1,-1 0 0,1-2 0,0 0 1,29-2-1,-37 0 2,1-1 1,-1 0-1,0-2 0,1 0 1,-1 0-1,0-2 0,0 0 1,0-1-1,-1-1 0,0 0 1,0-1-1,0 0 0,-1-1 1,13-10-1,-14 9 6,-1 0-1,0 0 1,14-15-1,-23 21-73,0-1 0,0 1 1,-1-1-1,1 0 0,-1 0 0,0 0 0,0 0 1,0 0-1,0-1 0,-1 1 0,0 0 0,0-1 1,0 1-1,0-1 0,0-6 0,-1-3-975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7.0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57 632,'0'0'2185,"0"-18"-2746,0 0-103,0-3-896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378 1578 384,'0'0'1844,"-9"0"-1662,-38 6 102,-84 21-1,5 0-43,126-27-233,-1 0 0,1 0 0,0 0 0,-1 0 0,1 0 0,0 0 0,-1 0 0,1 0 0,0 0 0,-1 0 0,1-1 0,-1 1 0,1 0 0,0 0 0,0 0 0,-1 0 0,1-1 0,0 1 0,-1 0 0,1 0 0,0 0 0,0-1 0,-1 1 0,1 0 0,0-1 0,0 1 0,-1 0 0,1 0 0,0-1 0,0 1 0,0 0 0,0-1 0,0 1 0,-1 0 0,1-1 0,0 1 0,0-1 0,0 1 0,0-1 0,0-19-52,1 11 63,-1-54-32,9-284-1,1 194 27,-12-200 1,-2 313-5,-1-1 0,-2 2-1,-2-1 1,-20-57 0,21 78 119,7 16-71,-1-1 0,0 0 0,1 0 0,0 0 1,0 0-1,0 0 0,0-1 0,1-6 0,-1 5-57,1 0-1,1 0 1,-1 0 0,1 0 0,0 1 0,1-1 0,-1 0-1,1 0 1,0 1 0,1 0 0,-1-1 0,1 1-1,0 0 1,0 0 0,1 0 0,0 1 0,-1-1-1,7-5 1,2-3 5,-11 12-9,0-1 1,0 1 0,0 0 0,0-1 0,1 1-1,-1 0 1,1 0 0,-1 0 0,1 0 0,-1 0-1,1 0 1,-1 0 0,1 0 0,0 1 0,0-1-1,2 0 1,187-53 108,269-116-1,-458 169 7,-4 1-53,-9 5-76,7-3-22,0 0-1,0 0 0,0 1 0,0 0 1,1-1-1,-1 1 0,-3 4 1,-63 88-1389,40-48 280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7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 39 320,'0'0'2206,"-3"-6"-1946,-9-20-51,9 19 15,72 132-94,-42-78-77,-1 1 1,36 96-1,-53-119-224,-1 0-1,-2 0 1,-1 1 0,4 45 0,-10-94-560,-7-13-695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268 0 496,'0'0'1903,"-5"24"-1741,4-15-142,-10 44 152,-29 90 0,-158 362 102,195-496-343,1 0 0,-1 0-1,2 0 1,-1 1 0,1-1-1,1 18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 1 64,'0'0'2326,"0"10"-1781,-3 101-149,-31 185 0,17-185-385,16-102-14,0-3-42,-7-41-991,-2-12 374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0 471 408,'0'0'1648,"3"0"-1617,0-1-22,0 1 0,0-1 0,0 0 0,-1 0 0,1-1 1,0 1-1,-1 0 0,1-1 0,-1 0 0,1 1 0,-1-1 0,0 0 0,0 0 0,3-4 0,36-42 114,-23 25-96,21-22-15,-1-2 0,-3-2 1,31-57-1,-60 93-91,0-1 0,-1 0 1,-1 0-1,0 0 0,2-19 1,-4 7-568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5.3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1 176,'0'0'2451,"-6"-1"-2195,4 2-206,7-1 251,327 14-12,-182-9-158,-84-3-81,778 44 427,-812-43-464,12 0 4,0 2 0,0 2-1,78 22 1,-120-26 30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8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19 504,'0'0'2091,"0"6"-1876,0 11-166,1 0 0,0 0-1,1 0 1,1 0 0,0-1 0,2 1 0,9 25 0,-10-34-42,6 16 6,1 0-1,1-1 0,26 38 0,-34-55-12,1-1 0,-1 0 0,1 0 0,0 0 0,0 0 0,0-1 0,1 0 0,-1 0 0,1-1 0,0 1 0,0-1 0,1 0 0,-1-1 0,0 0 0,1 0 0,0 0 0,-1-1 0,1 0 0,12 1 0,-15-3 1,0 1-1,0-1 1,0 0 0,0 0 0,0 0 0,0-1 0,0 1 0,-1-1-1,1 0 1,0 0 0,-1 0 0,1 0 0,-1-1 0,0 0 0,0 1-1,0-1 1,0 0 0,4-7 0,5-6 14,-2 0 0,16-32 0,-19 33-10,17-35 9,-2 0-1,24-86 0,-44 118 17,-2 17-25,1 1 0,0 0 0,-1 0 0,1-1 0,-1 1 0,1 0 1,0 0-1,-1 0 0,1 0 0,0 0 0,-1 0 0,1 0 0,-1 0 0,1 0 1,0 0-1,-1 1 0,1-1 0,-1 0 0,1 0 0,1 1 0,1 0-12,9 19 27,0 2 0,-2 0 0,0 0 0,-1 1 0,9 41 0,-14-51-4,6 32 11,-2 0 1,-3 1-1,-1 0 1,-3 76-1,-1-82-15,-1-24 20,0-1-1,-1 1 1,-1-1-1,0 0 1,-1 1-1,0-2 1,-1 1-1,-1 0 1,-1-1-1,0 0 1,0-1 0,-2 0-1,1 0 1,-2 0-1,0-1 1,0-1-1,-1 0 1,0 0-1,-1-1 1,0 0-1,-1-1 1,0-1-1,0 0 1,-1-1-1,0 0 1,0-1-1,-30 8 1,25-9-51,0-2 0,0 0 0,-33-1 0,52-3-30,0 0 1,0 0-1,0 0 1,0 0 0,0 0-1,0 0 1,0 0-1,0-1 1,0 1-1,1 0 1,-1 0-1,0 0 1,1 0-1,-1 0 1,1 0-1,-1 0 1,1 0-1,-1 0 1,1 0-1,0 1 1,1-3-1,46-44-848,15-2-180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 11 392,'0'0'2111,"10"-11"-1084,-10 481-275,-1-474-796,1 1 0,-1 0 0,1 0 0,-1 0-1,0 0 1,0 0 0,0 0 0,-1 0 0,1 0-1,-1 1 1,-2-4 0,-1-4-113,-21-35-701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191 0 200,'0'0'1882,"0"18"-1578,0-12-264,-1 0 0,1 0 0,-2-1 1,1 1-1,-1 0 0,1-1 0,-2 0 0,1 1 1,-6 8-1,-33 44 33,30-44-39,-26 36 25,-36 45-22,64-85-141,27-19-1175,8-11 215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3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291 1851 240,'0'0'2342,"-5"1"-2138,-8 2-127,14-1-69,24 0-58,-4-2 67,-1 1 19,5 1-3,1-1 0,36-5 0,-56 4-19,0-1-1,0 0 1,0-1-1,0 1 0,-1-1 1,1 0-1,0-1 1,-1 1-1,0-1 1,1 0-1,-1 0 1,-1-1-1,1 0 1,0 0-1,-1 0 1,4-4-1,-7 4 14,0 1 1,0 0-1,0-1 1,-1 1-1,0-1 1,1 1-1,-1 0 1,-1-1-1,1 1 1,-1-5-1,0-6 12,-7-448 19,3 128-58,1 31 0,2-15 0,3 189 0,-2 98-2,2 0 1,1 0 0,1 0-1,8-31 1,-10 62 19,-1-1 0,0 0-1,0 1 1,1-1 0,-1 0 0,0 0-1,0 1 1,0-1 0,0 0 0,0 0-1,0 1 1,0-1 0,0 0 0,0 1-1,-1-1 1,1 0 0,0 0 0,0 1-1,-1-1 1,1 0 0,0 1 0,-1-1-1,1 0 1,0 1 0,-1-1 0,1 1-1,-1-1 1,0 1 0,1-1 0,-1 1 0,1-1-1,-1 1 1,1-1 0,-1 1 0,0 0-1,1-1 1,-1 1 0,0 0 0,0 0-1,1 0 1,-1-1 0,-1 1 0,-39 1 134,24 0-118,-70 1 83,1 3 0,0 5 0,-102 24 0,168-28-117,13 0-630,23-5 160,1-1-1,0 0 0,20-3 0,28-10-580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5.0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470 1409 392,'0'0'1592,"-5"0"-1421,-9 2-7,-1 0 0,1 0 0,0 2 1,-25 8-1,19-5-20,0-1 1,-34 5 0,38-9-31,0-1 1,0 0-1,-27-3 0,42 2-110,0-1-1,-1 0 0,1 1 0,0-1 0,0 0 0,0 1 0,0-1 0,0 0 0,0 0 0,0 0 0,0 0 1,1 0-1,-1 0 0,0 0 0,0 0 0,1-1 0,-1 1 0,1 0 0,-1 0 0,1-1 0,0 1 0,-1 0 0,1 0 1,0-3-1,-6-41-24,5 28 22,-3-47-13,5-74 1,0 44 6,-1-38 26,-27-212-1,8 237 12,-38-125-1,55 222-20,-1 1 0,0-1 0,-1 1 0,-1 0 0,1 0 0,-1 0 0,0 1 0,-8-9 0,12 16-11,1 1 1,-1 0 0,1-1-1,-1 1 1,1-1-1,-1 1 1,1-1 0,-1 1-1,1-1 1,-1 1 0,1-1-1,0 1 1,-1-1 0,1 1-1,0-1 1,-1 0 0,1 1-1,0-1 1,0 1 0,0-1-1,0 0 1,0 1 0,-1-1-1,1 0 1,0 1 0,0-1-1,1 0 1,-1 1 0,0-1-1,0 0 1,0 1-1,0-1 1,0 0 0,1 1-1,-1-1 1,0 1 0,1-1-1,-1 1 1,0-1 0,1 0-1,-1 1 1,1-1 0,-1 1-1,1-1 1,3-1-14,0-1 1,1 1-1,-1 0 0,0 0 1,8-1-1,-10 2 17,98-31 40,1 4-1,2 5 1,201-19 0,-273 42-55,-29 0-84,-11 7-188,-96 80-1113,34-34-307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6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7 392,'0'0'1732,"-8"-7"-1334,14 15-387,0-2 1,0 1 0,1 0-1,0-1 1,0 0-1,0-1 1,14 8-1,3 4 44,264 207 331,-236-182-351,-41-33-23,1 0 0,-2 2 1,15 15-1,-22-22-38,0 0 1,0 0-1,-1 1 1,1-1-1,-1 1 1,0-1-1,0 1 1,-1 0-1,0 0 1,1 0-1,-1 0 1,-1 0-1,1 7 1,-1 30-1218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250 1 208,'0'0'1886,"-3"15"-1672,-7 22-122,-2 0 0,-1-1 0,-34 66-1,15-44-76,-9 14-93,-39 96 0,77-161-84,1-1 0,0 1 1,1-1-1,0 1 0,0-1 1,0 1-1,1 8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5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0 440,'0'0'1608,"5"0"-1560,3 1-22,0 0 0,0 1-1,-1-1 1,1 2 0,0-1-1,-1 1 1,1 0-1,-1 1 1,0 0 0,0 0-1,0 0 1,-1 1 0,0 0-1,1 0 1,-2 1 0,1-1-1,-1 1 1,0 1-1,0-1 1,0 1 0,-1 0-1,4 8 1,-3 4 39,0 1 0,-2 0 0,0 1 0,-1-1 0,-2 40 0,0-52-51,-2-4 80,2-4-84,11 0-23,11-1 15,20 1-15,1 1-1,61 10 0,-93-9-227,-1-1-1,1 0 1,15-1-1,-10 0-259,4 0-758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0 357 320,'0'0'1968,"83"-82"-1807,-37 28-89,0 0-32,-9 2-24,-9 10-16,-10 9-96,1 9-225,-19 9-615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8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1 416,'0'0'2179,"-1"0"-2162,1 0-1,0 0 1,-1 0-1,1-1 1,0 1 0,-1 0-1,1 0 1,0 0-1,-1 0 1,1 0-1,-1 0 1,1 0 0,0 1-1,-1-1 1,1 0-1,0 0 1,-1 0-1,1 0 1,0 0 0,-1 0-1,1 1 1,0-1-1,0 0 1,-1 0-1,1 1 1,0 7-11,1 1 1,0-1-1,1 0 1,0 0-1,0 0 1,0 0-1,1 0 1,1-1-1,-1 1 1,1-1-1,1 0 0,-1 0 1,8 8-1,-5-6 0,1 0 0,1-1 0,-1 0 0,1 0 1,1-1-1,-1 0 0,1-1 0,1 0 0,12 6 0,-13-9-5,0-1 0,1 0 0,0 0 0,-1-1 0,1 0 0,0-1 0,13-1 0,-20 0 0,0 1 0,0-1 1,0 0-1,0 0 0,0 0 1,-1-1-1,1 1 1,0-1-1,-1 0 0,1 0 1,-1 0-1,1 0 0,-1-1 1,6-5-1,0-1 7,-1-1 0,0-1 0,8-12 0,-9 13-4,-4 4 5,0 0 1,0 0 0,0-1 0,-1 1-1,0 0 1,-1-1 0,1 1 0,-1-1-1,0-9 1,0 15-9,-1 1 1,0 0-1,1 0 1,-1 0-1,0-1 1,0 1-1,1 0 0,-1 0 1,0 0-1,1 0 1,-1-1-1,1 1 1,-1 0-1,0 0 0,1 0 1,-1 0-1,0 0 1,1 0-1,-1 0 1,0 0-1,1 0 0,-1 0 1,1 0-1,-1 0 1,0 1-1,1-1 0,-1 0 1,0 0-1,1 0 1,-1 0-1,0 1 1,1-1-1,-1 0 0,0 0 1,0 1-1,1-1 1,-1 0-1,0 0 1,0 1-1,1-1 0,16 13-30,-5 0 48,-1 1-1,-1 1 0,0 0 0,-1 0 0,-1 1 0,0 0 0,-1 0 1,-1 1-1,5 19 0,-3-3 20,-2-1-1,-1 1 1,-2 0-1,0 36 1,-3-53-19,0 2 35,0 0-1,-5 25 0,4-36-30,-1 0 0,0-1 0,0 1 1,-1-1-1,0 1 0,0-1 0,0 0 0,-1 0 0,-7 8 1,-10 10 33,-1 0 1,-1-2 0,-1-1 0,0-1-1,-2-1 1,-1-1 0,0-1 0,-1-1-1,-51 19 1,74-33-67,0 0 0,-1 0 1,0-1-1,1 0 0,-1 0 0,-7 0 1,12-6-310,1 2 250,0 0-1,0-1 1,1 1-1,0 0 1,0-1 0,0 1-1,0 0 1,1-4-1,8-12-374,20-32-1,24-25-727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5.8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108 430 264,'0'0'2479,"-18"-1"-2196,-54-6-75,55 6-87,17 0-126,1 0 0,-1 0 0,1 0 0,-1 0 0,1 0 0,0 0 0,0 0 0,0 1 0,-1-1 0,1 0 0,0 1 0,0-1 0,0 0 0,0 1-1,0-1 1,0 1 0,0 0 0,0-1 0,0 1 0,1 0 0,-1-1 0,0 1 0,0 0 0,2 0 0,5-2-19,528-201 260,-530 201-294,5-4 347,-11 5-273,0 0 1,0 1-1,0-1 0,0 1 0,0-1 0,0 0 1,0 1-1,-1-1 0,1 1 0,0-1 1,-1 1-1,1-1 0,0 1 0,-1-1 0,1 1 1,0-1-1,-1 1 0,1-1 0,-1 1 0,1-1 1,-1 1-1,1 0 0,-1-1 0,1 1 1,-1 0-1,0 0 0,0-1 0,-62-35 179,-96-40 0,140 68-178,-128-50 7,165 72-2133,-9-9 1767,22 17-620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9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2 640,'0'0'2229,"3"0"-2157,40-1 17,58 2 160,-98-1-241,0 1-1,0-1 0,0 0 0,0 1 0,-1 0 0,1 0 1,0 0-1,-1 0 0,1 0 0,0 0 0,-1 1 1,0-1-1,1 1 0,-1 0 0,0 0 0,0 0 0,0 0 1,0 0-1,0 0 0,0 0 0,-1 1 0,1-1 0,-1 1 1,1-1-1,-1 1 0,0-1 0,0 1 0,0 0 1,0 4-1,1 5 33,0 0 1,-2 0-1,1 1 1,-2-1 0,-3 22-1,3-25-31,-2-1 1,1 1-1,-1-1 0,0 0 1,-1 0-1,0 0 0,0-1 1,-1 1-1,0-1 0,0 0 1,-1-1-1,0 1 0,0-1 1,0 0-1,-1 0 0,-13 8 1,18-13-11,2 0-2,-1-1-1,0 1 0,0-1 1,1 0-1,-1 1 1,0-1-1,0 0 1,1 0-1,-1 0 1,0 1-1,0-1 0,0 0 1,1 0-1,-1 0 1,0 0-1,0 0 1,-1-1-1,-9 1-22,94 15-209,34-15 170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0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1421 184,'0'0'2283,"-3"1"-2084,0 2-110,10 0-30,26 4-3,43 3 41,-1-2 78,124-1 0,-196-7-166,0 0 0,0-1 0,1 1 0,-1 0 0,0-1 0,0 0 1,0 0-1,0 0 0,0 0 0,0 0 0,0-1 0,0 1 0,0-1 0,-1 0 0,1 0 1,-1 0-1,1 0 0,-1 0 0,0 0 0,1-1 0,-1 1 0,-1-1 0,1 0 1,0 1-1,-1-1 0,1 0 0,-1 0 0,0 0 0,0 0 0,0 0 0,0 0 1,0 0-1,-1-1 0,0 1 0,1 0 0,-1-5 0,3-87 36,30-183 1,41-316-30,-65 287 132,-9 270-128,-9-27 293,-22 64 737,-488 0-405,516 0-738,48-1-3318,-16-4 2042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39.6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299 208 24,'0'-6'3306,"-8"135"-2989,-5 292 272,10-353-548,-5 141 64,-9 178 43,3 141 0,7-81-60,-27-6 63,15-296-113,-24 230 23,40-345-60,-1 45 6,4-73-14,9-2-85,13-2 118,-1 0 0,40-10 0,-9 2 5,475-45 75,4 38 179,-431 15-223,171-3 32,258-8 176,-3-21-112,-217-8-104,67-6-36,-233 33-20,-65 5 4,72-4 33,15 5-28,-24 1-1,-141 8-4,1 0 0,0 0 0,0 0-1,-1 0 1,1 0 0,0 0-1,-1 0 1,1 0 0,0 0 0,-1 0-1,1-1 1,0 1 0,-1 0 0,1 0-1,0-1 1,-1 1 0,1-1 0,-1 1-1,1 0 1,-1-1 0,1 1 0,-1-1-1,1 1 1,-1-1 0,1 0 0,-1 1-1,1-1 1,-1 1 0,0-1-1,0 0 1,1 1 0,-1-1 0,0 0-1,0 1 1,0-1 0,1 0 0,-1 1-1,0-1 1,0 0 0,0 0 0,0 1-1,0-1 1,-1 0 0,1 1 0,0-1-1,0 0 1,-1-1 0,1-10 12,0 7-11,0-1-7,0-1-1,0 0 1,-1 0 0,0 1-1,0-1 1,0 0-1,-4-10 1,-5-10-58,-10-50 0,4 14-65,-27-110-150,-25-223-1,37 151-41,0-316-1,15 197 276,-7-7 51,15 114-1,8 252-5,-3-45 11,-2 0 0,-15-66 1,10 62-9,9 17 75,1 37-41,-1 0-35,0-1 0,1 1-1,-1-1 1,0 1-1,1-1 1,-1 1-1,1-1 1,-1 1-1,1-1 1,-1 1 0,1-1-1,-1 0 1,1 1-1,-1-1 1,1 0-1,0 1 1,-1-1 0,1 0-1,0 0 1,0 1-1,0-1 1,-1-2-1,-5-12-2,4 14 10,1 0 1,-1 0-1,1 0 0,-1 0 1,1 0-1,-1 0 0,1 0 1,-1 0-1,0 1 0,0-1 0,1 0 1,-1 1-1,0 0 0,0-1 1,0 1-1,-2 0 0,-38 1-74,20 0 66,-600-37 21,258 8-82,225 16 49,-171-35-1,206 29 2,-1 4-1,-126 0 1,-295 33-3,220 0 52,222-15-26,0 4 1,1 3-1,-145 40 0,-109 22 60,299-67-70,1 2 1,-53 18-1,81-21-4,7-4 0,0 0 0,1 0 0,-1 0 0,0 0 0,0-1 0,0 1 0,0 0 0,0-1 0,-4 1 0,0-1-7,4 0-35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59.86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0 440 80,'0'0'768,"4"-7"-589,14-20 1255,-15 34-1081,2 16-579,-4-16 365,70 428 493,-16-49-386,-50-346-222,29 397 197,-33-299-159,-17 374 346,-1-383-312,-20 192 91,20-4-117,17-303-69,-1-7-1,1-1 0,0 1 0,0-1-1,1 1 1,-1-1 0,2 1 0,-1-1 0,1 0-1,0 1 1,0-1 0,3 7 0,3 13 8,-3-18 114,-5-7-120,0-1 0,0 0 1,0 1-1,1-1 1,-1 0-1,0 1 0,0-1 1,1 0-1,-1 0 1,0 1-1,0-1 0,1 0 1,-1 0-1,0 1 1,1-1-1,-1 0 1,0 0-1,1 0 0,-1 0 1,0 0-1,1 1 1,-1-1-1,1 0 0,-1 0 1,0 0-1,1 0 1,-1 0-1,0 0 0,1 0 1,-1 0-1,1 0 1,-1 0-1,0-1 0,1 1 1,-1 0-1,0 0 1,1 0-1,73-3-1,89-13 0,71-25 60,-83 14-16,813-69 326,-440 64-49,333-11 229,63-12-128,-873 49-413,212-15 65,-258 22-67,0-1 0,0 0 0,0 0 0,0 0 0,1 0 0,-1 0-1,0 0 1,0-1 0,0 1 0,0 0 0,0-1 0,0 1 0,0 0 0,0-1-1,0 1 1,2-2 0,-2 0-2,-1 1 1,1-1-1,-1 1 0,1-1 1,-1 1-1,0-1 0,1 0 1,-1 1-1,0-1 0,0 0 1,-1-2-1,10-33-32,-3-12-8,-3 1 0,-4-70-1,0 35-95,-2 16 29,-14-80 1,4 49-20,-56-1122-786,70 1111 815,-3-130 49,-3 193 58,-18-85 0,-23-42-4,33 130-15,-63-268 38,76 310-34,0 0-1,0 1 1,0 0-1,0 0 1,0-1-1,0 1 1,0 0-1,0 0 1,0-1-1,0 1 0,0 0 1,0-1-1,0 1 1,0 0-1,0 0 1,0-1-1,0 1 1,0 0-1,0 0 0,-1 0 1,1-1-1,0 1 1,0 0-1,0 0 1,0-1-1,-1 1 0,1 0 1,0 0-1,0 0 1,0 0-1,-1-1 1,1 1-1,0 0 1,0 0-1,-1 0 0,1 0 1,0 0-1,0 0 1,-1 0-1,1 0 1,0 0-1,0 0 1,-1 0-1,1 0 0,-1 0 1,-1 0 49,-16 0 331,-15 2-381,0 1 1,0 3-1,-45 12 1,-25 4 17,52-13-2,-606 77 95,-111-57-86,522-21-30,0 12-1,-445 93 1,473-58 1,-59 13 21,140-49 70,58-10-86,63-7 17,-68 6 171,43-8 163,-76-6-510,64 2 39,33 1 103,14 1 11,0 1 0,-1 0 1,1 1-1,-12-1 0,17 1-47,1-30-3673,0 7 3051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1.73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2374 440,'0'0'1054,"20"1"-988,14 12 28,-20-7 9,0-1 0,23 5 0,-15-6-48,0-1 1,0-1-1,1-1 0,-1-1 1,29-3-1,-35 0-35,-1 0 0,1 0 1,-1-2-1,0 0 0,-1-1 0,1 0 0,-1-1 0,20-13 1,-2-3 11,0-1 0,-1-2 1,-1-2-1,-2 0 0,-1-2 1,-1-1-1,23-37 0,-17 18-1,-2-2 1,-3-1-1,-2-1 0,22-69 0,-37 88-5,-1 0-1,-2 0 0,5-65 1,-8-110 58,-5 131-48,-19-222-11,1 3-18,18 226-8,3-92-8,0 154 6,-1 1-1,1 0 1,1 0-1,-1 0 1,1 0 0,1 0-1,0 0 1,0 1-1,1 0 1,0 0-1,0 0 1,1 0-1,0 1 1,0 0-1,1 0 1,0 1 0,13-10-1,10-4-8,1 1-1,0 2 1,47-19 0,-26 12 21,25-12 6,1 3 0,1 4 1,127-29-1,-166 52-11,0 3 0,0 1-1,47 5 1,-49-2 9,295 18 283,-207-10-243,50-7 106,-78-3 10,-96 1-157,37 0 194,-29 0-205,-2 0 6,-6 0 53,-12 4-332,-113 57-492,30-17-37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6.8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26 216,'0'0'1647,"0"-4"-1490,0 3-154,1 0 0,-1 0 0,0 0 0,1 0 0,-1 0 0,0 0 0,1 0 0,-1 0 0,1 0 0,0 0 0,-1 0 0,1 0 0,0 0 0,0 1 0,-1-1 0,1 0 0,0 1 0,0-1 0,0 0-1,0 1 1,0-1 0,0 1 0,0 0 0,0-1 0,0 1 0,0 0 0,0-1 0,0 1 0,0 0 0,0 0 0,0 0 0,0 0 0,0 0 0,0 0 0,2 0 0,53 5-21,-42-4 33,50 8 30,-1 1-1,0 4 0,-1 2 1,-1 3-1,61 28 0,-88-31-21,-1 1 0,-1 1-1,0 2 1,-2 1 0,0 2-1,-1 1 1,-2 1-1,0 1 1,-2 1 0,25 35-1,-8-2 43,-3 1 1,57 122-1,-81-148-45,-2 0 1,-2 1-1,0 0 0,-3 1 1,-1 0-1,-2 1 1,1 50-1,4 77 23,-8-133-41,0 1 0,3-1 0,0-1 0,3 1 0,0-1 0,23 54 0,16 8-8,-42-81 6,1 0 0,0 0 0,1 0 0,0-1 0,1 0 0,18 19 0,62 54 0,-84-81 0,20 18 2,2-1 0,1-2 1,0 0-1,32 15 1,-42-25-2,1 0 0,0-2 1,0 0-1,0-1 0,1 0 1,-1-2-1,1 0 0,26 0 1,45-1 10,64-2 41,-130-1-45,1-2-1,0 0 1,-1-2 0,26-8 0,-36 9-5,1-2 14,0 1 0,0 1 0,1 1 1,26-4-1,27 4-2,-61 3-14,-6 0 178,-4-22 195,1 20-383,-1 1 0,1-1 0,-1 1-1,0-1 1,0 1 0,1 0 0,-1-1-1,0 1 1,0 0 0,0 1 0,0-1-1,-1 0 1,1 0 0,0 1 0,0-1-1,0 1 1,0 0 0,-1 0 0,-3 0-1,-3 0-266,0 0 0,0 0 0,0 1 0,-10 2 0,-18 11-1882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1.8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62 2578 136,'0'0'652,"-10"0"-512,-20 0 9,12 0 17,15 0-74,5 0 1,30 0-6,0-1-1,0-2 0,0-1 0,0-2 0,41-12 1,-57 12-54,-1 1 0,0-2 0,-1 0 0,0-1 0,0 0 1,0-1-1,-1-1 0,-1 0 0,0 0 0,0-1 0,-1-1 0,16-21 1,0-7 36,-2-3 1,-1 0 0,26-68-1,-40 81-45,-2-1-1,-1-1 1,-1 1 0,-1-1-1,-2 0 1,-2-52-1,9-99 46,-5 91-36,4 1 0,24-109-1,-31 189-29,25-93-1,-5 21 3,-3 15-5,54-127 0,-37 109-1,-15 41 8,2 1 1,2 1 0,41-54-1,-25 21 18,-21 48-12,1 0-1,2 1 1,0 2 0,39-33 0,181-138 145,-232 189-163,1 1 0,-1 0-1,1 0 1,0 1 0,19-5 0,68-14 39,-81 20-16,22-6 5,-21 5-11,1 1 0,-1 0 0,1 1 0,30 0 0,35-6 53,-83 9-41,27-4-10,-10 1-21,3-1 22,1 2 0,-1 1 0,28 2 0,-48-1 6,-4 8-824,0 1 692,0 0-1,-1 0 1,0 0 0,-1 0-1,1-1 1,-2 1-1,1-1 1,-1 0-1,-8 9 1,-49 43-945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20.28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1 136,'3'6'2671,"-3"-6"-2631,61 0-34,188 4 262,89 2 315,-293-6-592,120 6 404,-164-6-316,1 0-72,5 0-5,-6 0 6,29 0-553,3 1 251,-46 1-289,-17 3 482,-29 6-510,0-1-321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2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16 776,'0'0'2937,"0"-15"-2921,19 15-1112,-10 0 479,1 6-159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61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 1064,'0'0'2916,"12"-4"-3743,3 4-502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6.8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36 224,'0'0'1944,"-8"0"-1689,-25 0-55,25 0 152,11 0-322,417 38 733,6-36-397,-217-4-259,-90 1-55,195 5 139,-241 1-136,-2 2 1,94 23-1,-133-21-51,-20-6 7,0 0-1,0 0 0,0-1 1,18 1-1,-29-3 177,-2-5-152,-2 2-119,1 0-1,1 0 1,-1 0 0,0 0 0,1 0 0,-1 0 0,1-1 0,0 1-1,0 0 1,0-1 0,1 1 0,-1-1 0,1 1 0,0 0 0,0-1-1,0 1 1,0-1 0,1 1 0,-1-1 0,1 1 0,2-6 0,-1 5-51,0 0 1,1 1-1,-1 0 1,1-1-1,0 1 0,0 0 1,5-3-1,29-23-1185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95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1 536,'0'0'3130,"3"0"-3089,-2 0-53,-1 0-1,1 0 0,-1 0 0,0 0 1,1 0-1,-1 0 0,1 0 0,-1 0 0,1 0 1,-1 0-1,0 0 0,1 0 0,-1 0 1,1 0-1,-1 0 0,0 0 0,1 1 0,-1-1 1,1 0-1,-1 0 0,0 0 0,1 1 1,-1-1-1,0 0 0,1 0 0,-1 1 0,0-1 1,1 0-1,-1 1 0,0-1 0,0 0 1,1 1-1,4 7-656,1-3 110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5.9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286 98 80,'0'0'1532,"6"-16"-1174,20-49-36,-26 65-311,0 0-1,1-1 0,-1 1 0,0-1 0,1 1 0,-1 0 0,0-1 0,0 1 0,0-1 0,1 1 0,-1-1 0,0 1 0,0-1 0,0 1 0,0-1 0,0 1 0,0-1 0,0 1 0,0-1 0,0 1 0,0-1 0,0 1 0,0-1 0,0 1 0,-1-1 0,1 1 0,0-1 0,0 1 0,0 0 0,-1-1 0,1 1 0,0-1 0,-1 1 0,1 0 0,0-1 0,-1 1 0,0-1 0,-10 2 32,10-1 1,-12 0-20,0 1-1,0 0 1,0 0-1,0 1 1,0 1 0,1 0-1,-1 1 1,1 0-1,0 1 1,0 1-1,1-1 1,-1 2 0,1 0-1,1 0 1,-1 1-1,1 0 1,-13 14 0,15-14-23,1 0 0,0 1 0,0-1 0,1 1 0,0 1 0,1-1 0,0 1 0,0 0 0,1 0 0,1 0 1,-1 1-1,2-1 0,-1 1 0,1 0 0,1-1 0,0 22 0,1-25-6,0-1-1,0 1 1,0-1 0,1 1 0,0-1-1,1 1 1,-1-1 0,5 9-1,-5-13 5,1 1-1,-1-1 0,1 1 0,0-1 0,0 0 0,0 0 1,0 0-1,1 0 0,-1 0 0,0 0 0,1-1 1,-1 1-1,1-1 0,0 0 0,-1 0 0,1 1 0,0-2 1,0 1-1,0 0 0,0-1 0,5 1 0,-2 0 2,0-1-1,1 1 1,-1-1-1,0-1 1,0 1-1,0-1 0,0 0 1,1 0-1,-1-1 1,-1 0-1,1 0 1,0 0-1,0-1 1,-1 0-1,6-3 0,4-6 15,-1 0 0,0 0 0,21-26 0,-28 31 32,-1 0-1,0 0 1,0-1 0,0 0-1,-1 0 1,0 0-1,-1-1 1,0 1 0,0-1-1,-1 0 1,0 0 0,-1-1-1,0 1 1,2-19-1,-6 68-22,-10 52-1,-1 29 56,2 640-199,11-745 88,-1-15 5,1 0 0,0 0 0,0 1 0,0-1 0,-1 0 0,1 0 0,1 1 0,-1-1 0,0 0 0,0 1 0,0-1 0,1 0 0,-1 0 0,1 0 0,-1 1 0,1-1 0,-1 0 0,1 0 0,-1 0 0,1 0 0,0 0 0,0 0 0,0 0 0,0 0 0,0 0 0,0 0 0,0-1 0,0 1 0,0 0 0,0-1 0,0 1 0,0 0 0,0-1 0,1 1-1,-1-1 1,0 0 0,0 0 0,0 1 0,1-1 0,-1 0 0,0 0 0,1 0 0,-1 0 0,0 0 0,0 0 0,3-1 0,17 1-874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6.42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76 0 240,'0'0'2334,"-3"17"-2162,-51 217 217,49-205-380,-7 17 8,10-37-13,4-16-5,0 1 0,0 0 0,0 1 0,1-1 0,0 0 0,0 1 0,1-1 1,6-7-1,-1-1-17,4-6 0,2-1-1,0 1 0,34-33 1,-48 52 23,1 0 1,-1-1-1,1 1 0,-1 0 1,1 0-1,-1 0 1,1 0-1,0 0 1,0 0-1,0 1 0,-1-1 1,1 0-1,0 1 1,0-1-1,0 1 1,0 0-1,0 0 0,0 0 1,0 0-1,0 0 1,0 0-1,2 1 1,-1 0 6,-1 0 0,1 1 0,-1-1 0,1 1 0,-1-1 0,0 1 0,1 0 0,-1 0 0,0 0 0,0 0 0,0 0 0,-1 0 0,3 4 0,4 7 49,-1 1-1,0 0 1,-1 1-1,5 18 1,-10-31-56,2 10 0,-1 1 0,0 0 1,-1 1-1,0-1 0,-1 15 0,0-23-31,0-4-13,0 0 0,-1 1 0,1-1 0,0 0 0,0 0 0,0 0-1,1 0 1,-1 0 0,0 1 0,0-1 0,1 0 0,-1 0 0,0 0-1,1 0 1,-1 0 0,1 0 0,-1 0 0,1 0 0,0 0 0,-1 0-1,1 0 1,0-1 0,0 1 0,0 0 0,-1 0 0,1-1 0,0 1-1,0 0 1,0-1 0,0 1 0,0-1 0,0 1 0,2-1 0,7 1-942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7.30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199 1811 944,'0'0'2174,"4"0"-2123,46 1-28,-20 1 23,0-2-1,54-6 1,-78 4-28,1 0 0,-1 0 0,1-1 0,9-4 1,-14 6-6,-1 0 1,1 0-1,0 0 1,-1 0-1,1 0 1,-1 0-1,1 0 1,-1 0-1,0 0 1,0-1-1,1 1 1,-1-1-1,0 1 1,0-1-1,0 1 1,0-1-1,-1 0 1,1 1-1,0-1 1,0-2-1,8-22 290,1-47-223,2-108-60,-5 102-14,3-39 1,28-539-137,-38 351 289,-2 273-90,-1-1 1,-8-34 0,0-1-27,-6-11-16,15 71-12,0-5 48,2 13-53,1 1-1,-1-1 0,0 1 0,0-1 0,0 1 0,0 0 1,0-1-1,0 1 0,0-1 0,0 1 0,0-1 0,0 1 1,0-1-1,0 1 0,0-1 0,0 1 0,-1 0 0,1-1 1,0 1-1,0-1 0,0 1 0,-1 0 0,1-1 0,0 1 0,0 0 1,-1-1-1,1 1 0,0 0 0,-1-1 0,1 1 0,0 0 1,-1 0-1,1-1 0,-1 1 0,1 0 0,0 0 0,-1 0 1,1-1-1,-1 1 0,0 0 0,-1 0 99,-10 0 1,-29 3 1,1 1-1,0 2 1,-44 13-1,-50 8-82,-7-17-86,215 1-3114,-26-10 2154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19.4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49 17 16,'0'-17'3151,"0"355"-3035,-11-342-538,-7-4-304,-2 1-793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5:37.90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277 212 256,'0'0'1430,"-9"-2"-1172,-31-13 57,19 7-211,1 0 0,-2 2-1,1 0 1,-1 2-1,-39-4 1,11 8 382,40 0 82,34 0-445,141-3-180,496-67 206,116-7 109,-155 73 232,-561 8-455,118 22-1,-99-12 47,-70-13 207,-93-35-2953,19 23 594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4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742 42 88,'0'0'1164,"0"-3"-977,0 2-159,0 0-1,0 0 1,0 0 0,-1 1-1,1-1 1,0 0 0,-1 0 0,1 0-1,-1 0 1,1 1 0,-1-1-1,0 0 1,1 1 0,-1-1-1,0 0 1,1 1 0,-1-1 0,0 1-1,1-1 1,-1 1 0,0-1-1,0 1 1,-1-1 0,-32-10 145,-37 4-139,36 4-3,0 3 0,0 1-1,1 1 1,-1 2 0,0 1-1,-41 13 1,59-13-24,-14 4 13,1 2 0,1 1 0,0 1 0,-28 17 0,54-28-21,0 0-1,1 0 1,-1 0 0,0 1 0,1 0 0,0-1 0,-1 1 0,1 0 0,0 0 0,0 0 0,1 0 0,-1 0 0,1 1 0,-1-1 0,1 0 0,0 1 0,0-1 0,1 1 0,-1-1 0,1 1 0,-1-1 0,1 1 0,0 0 0,1-1 0,-1 1 0,1 3 0,1 1-2,0 0 0,1 0 1,-1-1-1,1 1 1,1-1-1,-1 1 1,2-1-1,-1-1 1,0 1-1,9 8 1,12 11 13,29 22 0,26 27 31,-72-67-38,-1 1-1,0-1 1,-1 1-1,0 1 0,0-1 1,-1 1-1,6 16 1,-10-22 11,0 1 0,0-1 0,0 1 0,0-1 1,-1 1-1,0 0 0,0-1 0,0 1 0,0 0 0,-1-1 1,0 1-1,0 0 0,0-1 0,-1 0 0,1 1 1,-1-1-1,0 0 0,0 1 0,-1-1 0,1-1 1,-1 1-1,0 0 0,0 0 0,0-1 0,0 0 0,-1 0 1,-5 5-1,-4 1 33,0 0 1,0-1 0,-1 0-1,0-1 1,-1-1-1,-28 9 1,15-8 3,0-2 1,0-1-1,-1-1 0,-53-2 0,81-1-55,1 0 0,0 0 0,0 0 0,0 0 0,-1 0 0,1 0-1,0 0 1,0 0 0,0 0 0,-1 0 0,1 0 0,0 0 0,0 0-1,-1 0 1,1 0 0,0 0 0,0 0 0,0 0 0,-1 0 0,1 0 0,0 0-1,0-1 1,0 1 0,0 0 0,-1 0 0,1 0 0,0 0 0,0 0-1,0-1 1,0 1 0,-1 0 0,1 0 0,0 0 0,0 0 0,0-1-1,0 1 1,0 0 0,0 0 0,0-1 0,6-7-252,14-8-354,14-1-538,7-2-412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110 42 264,'0'0'1747,"3"-7"-1434,8-20-15,-8 20 331,-6 18-531,-5 8-73,1 1-1,1-1 1,-5 26 0,-4 15 68,-36 131 121,43-168-197,7-18-15,-1-1 0,1 1 0,-1-1 0,1 1 0,0 0 0,0 6 0,1-11-2,0 0 0,0 0 0,0 1 0,0-1 0,0 0-1,0 0 1,0 1 0,0-1 0,0 0 0,0 0 0,0 1 0,0-1 0,0 0 0,0 0-1,-1 1 1,1-1 0,0 0 0,0 0 0,0 0 0,0 1 0,0-1 0,-1 0 0,1 0 0,0 0-1,0 0 1,-1 1 0,1-1 0,0 0 0,0 0 0,0 0 0,-1 0 0,1 0-11,-1 0 1,1 0-1,0 0 1,0 0-1,-1 0 0,1-1 1,0 1-1,0 0 1,0 0-1,-1 0 1,1-1-1,0 1 1,0 0-1,0 0 1,-1-1-1,1 1 1,0 0-1,0 0 1,0-1-1,0 1 0,0 0 1,0 0-1,0-1 1,0 1-1,-1 0 1,1-1-1,0 1 1,0 0-1,0-1 1,0 1-1,1 0 1,-1 0-1,0-1 1,0 1-1,0-21-524,0-8-456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5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995 1 440,'0'0'1802,"-32"3"-1649,-103 13-23,-36 12 390,84-18-461,2 3 0,0 5 0,-118 39 0,196-54-62,0 0-1,0 0 1,0 0 0,0 1 0,0 0-1,1 0 1,-1 1 0,1 0 0,-9 9 0,12-10 2,0 0 0,0 0 0,0 0 0,1 1 0,0-1 0,0 1 0,0 0 0,0 0 0,0 0 0,1 0 0,0 0 0,0 0 0,1 0 0,-1 0 0,1 6 0,-1 115 200,4 153 409,2-236-482,3 1 1,15 50 0,-2-10 23,-7-20-36,-2 1 0,-4 0 0,0 77 0,-7-101-57,-1-1-1,-3 0 1,-1 1 0,-13 54-1,-52 107 20,63-181-60,-1-1 0,-1 0 0,-1 0-1,-1-1 1,0 0 0,-23 31 0,30-46-14,1-1 0,0 1 0,0 0 0,0-1-1,1 1 1,-1 0 0,1 0 0,0 0 0,0 0 0,0 0 0,1 0 0,-1 0 0,1 1 0,0-1 0,1 4 0,-1-7-4,0 0 1,1 0 0,-1 0 0,1 0 0,-1 0 0,1 0 0,-1-1 0,1 1 0,0 0 0,-1-1-1,1 1 1,0 0 0,0-1 0,-1 1 0,1-1 0,0 1 0,0-1 0,0 1 0,0-1 0,0 0-1,-1 1 1,1-1 0,0 0 0,0 0 0,2 1 0,34 4 1,-31-4-1,240 6 458,-161-8-267,309-5-395,-442 7-1556,16 1 320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0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540 2 224,'0'0'1658,"-17"0"-1578,-2-1-64,-10 1 28,0 0-1,1 2 1,-45 8-1,24 2 89,-51 20 1,79-24-92,0 2 1,1 0-1,0 1 1,-33 24 0,50-32-43,0 0 1,1 0 0,0 0-1,0 0 1,0 0 0,0 1-1,0-1 1,0 0 0,1 1-1,0-1 1,0 1 0,0 0 0,0-1-1,0 6 1,0-1-1,0-1-1,1 1 1,0-1 0,0 1 0,1-1-1,2 13 1,0-12 1,0-1 0,0 1-1,1-1 1,0 0 0,0 0-1,0-1 1,1 1-1,0-1 1,7 6 0,57 52 21,-62-58-15,134 126 180,-137-128-166,0 1 0,0 0 1,-1 0-1,0 0 0,0 0 1,0 0-1,-1 1 0,1 0 1,-1-1-1,0 1 0,-1 0 1,0 0-1,0 0 0,0 0 1,0 0-1,-1 0 0,0 0 1,-1 0-1,-1 11 0,1-14-2,-1-1 0,1 1 0,-1-1 0,0 1-1,0-1 1,0 0 0,0 0 0,0 0 0,0 0-1,0 0 1,-1 0 0,1-1 0,-1 1 0,1-1-1,-6 2 1,-45 18 107,44-19-95,-15 4-1,-1-1-1,0 0 0,0-3 0,-1 0 1,-31-2-1,54 1-34,1-1 1,-1-1 0,1 1-1,-1 0 1,1 0 0,-1-1-1,1 0 1,-1 1-1,1-1 1,0 0 0,-1 0-1,1 0 1,0 0-1,0-1 1,0 1 0,0-1-1,0 1 1,0-1 0,-3-3-1,4 3-20,0 1-1,1 0 1,-1-1-1,1 0 1,-1 1-1,1-1 1,0 1-1,-1-1 1,1 0-1,0 1 1,0-1 0,0 1-1,0-1 1,0 0-1,1 1 1,-1-1-1,0 1 1,1-1-1,-1 1 1,1-1-1,0 1 1,-1-1-1,1 1 1,0-1-1,0 1 1,0 0 0,0-1-1,0 1 1,0 0-1,2-2 1,2-1-105,0 0 0,0 0 1,1 0-1,-1 1 0,7-3 0,37-19-993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7:57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149 508 136,'0'0'2415,"-22"1"-2209,-6 2-146,-2 0 122,-36-1 0,65-2-13,23-5-180,31-16 25,63-34 0,-54 24 13,121-68 12,-174 94-35,-1-1 1,0 0-1,0 0 1,10-11 0,-15 14 6,-1 1 1,0-1 0,0 0 0,0 0-1,0 0 1,-1 0 0,1 0-1,-1 0 1,0 0 0,0-1 0,0 1-1,0 0 1,-1-1 0,1 1 0,-1-5-1,1 5 7,-1-1 0,0 1-1,1 0 1,-2-1-1,1 1 1,0 0-1,-1-1 1,1 1-1,-1 0 1,0 0-1,0-1 1,0 1-1,-1 0 1,1 0-1,-1 0 1,0 0-1,1 1 1,-1-1-1,-1 0 1,1 1 0,0-1-1,-1 1 1,1 0-1,-1 0 1,1 0-1,-1 0 1,-5-2-1,-16-10 61,-1 1 0,-1 2 0,1 0 1,-2 2-1,-29-7 0,-140-20 163,130 26-225,43 4-99,29 4-550,42 1-836,-41 1 1335,50 0-1311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5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16,'0'0'1956,"17"0"-1845,111 0 236,-112 0-291,-5 0-3,1 0 1,0 0-1,-1 1 1,1 0 0,19 6-1,-29-6-50,1 0 0,0 0 0,-1 0 0,1 1 0,-1-1 0,1 1 0,-1-1-1,0 1 1,0 0 0,0 0 0,0 0 0,0 0 0,0 0 0,0 1 0,-1-1 0,1 0-1,-1 1 1,1-1 0,-1 1 0,0 0 0,0-1 0,0 1 0,-1 0 0,1 0 0,-1 0-1,1-1 1,-1 1 0,0 0 0,0 4 0,-1-3 10,1 1 0,-1-1 0,1 1 0,-1-1 0,-1 1 0,1-1 1,-1 0-1,1 1 0,-1-1 0,0 0 0,-1 0 0,1 0 0,-1 0 0,-4 4 0,-3 3 28,0-1 0,-1 0 0,-13 9 0,22-18-42,0 0 0,1 0 0,-1 1 0,1-1-1,-1 1 1,1-1 0,0 1 0,0-1 0,0 1 0,0 0 0,0 0 0,0-1 0,0 1 0,0 0-1,1 0 1,-1 0 0,1 0 0,-1 0 0,1 0 0,0 0 0,0 0 0,0 0 0,0 0-1,0 0 1,0 0 0,0 0 0,1 0 0,-1 0 0,1 0 0,0 0 0,-1 0 0,1 0-1,1 1 1,2 3-1,0 1 0,0-2 0,0 1 1,1 0-1,0-1 0,0 0 0,11 9 0,7 3 23,33 20 1,-49-33-46,0 0-1,1 0 1,-1-1-1,1 0 1,0 0-1,0-1 1,0 0-1,0 0 1,11 0-1,-17-10-934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7.2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52 0 192,'0'0'1987,"-9"0"-1780,-23 0 44,22 0-16,30 0-172,12 2 33,0 1-1,47 11 0,-12-2 103,15 0 16,226 38 364,-1 28-320,-198-42-233,-109-34 1,1 0 0,-1 0 0,1 0 0,-1 1 0,0-1 0,0 0 0,0 0 0,0 1 0,-1 1 0,1 2-20,-4 82 203,-15 90 1,0-11-7,-49 678 188,40-610-21,21-188-336,-28 142 113,28-156-115,-6 20 27,-30 78 1,41-125 13,2-6-61,0 0-1,0 0 0,0 1 0,0-1 1,0 0-1,0 0 0,0 0 0,0 0 1,0 1-1,0-1 0,0 0 1,-1 0-1,1 0 0,0 0 0,0 1 1,0-1-1,0 0 0,0 0 0,0 0 1,0 0-1,0 0 0,-1 0 0,1 1 1,0-1-1,0 0 0,0 0 1,0 0-1,0 0 0,-1 0 0,1 0 1,0 0-1,0 0 0,0 0 0,0 0 1,-1 0-1,1 0 0,0 0 0,0 0 1,0 0-1,0 0 0,-1 0 0,1 0 1,0 0-1,0 0 0,-2 0-74,1 0 101,-19-11 232,-24-1-155,-2 2 1,-77-6-1,76 10-82,-60-5-29,-137-22 73,226 28 124,70-35-5444,-11 24 3893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23.1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76 6627 216,'0'0'1536,"-15"0"-1349,-45-1 122,99-7-219,1-2-1,67-26 1,76-45 276,-144 63-338,303-172 308,-305 165-271,-1-3-1,54-52 0,-44 37-15,-12 11-4,-2-1 0,-1-2 0,-2-1 0,-1-2 0,-2 0 0,-2-2 0,-1 0 0,-3-2 0,-1 0 0,17-57 0,19-120 86,-2 9-88,-32 138-8,35-106 36,-13 44-12,47-247 1,-65 257-42,21-192 42,-33 203-19,-3-16 117,-8-162-1,-4 140-130,-19-327 29,-2 330 60,14 103-80,2 0 0,-2-61 0,-1-49-18,1-1-7,-1 14-4,0 3 6,0-43 8,10-275-14,10 308 0,-9 124-11,8-41 1,-5 40 3,2-43 0,-5 52 0,0 0 0,8-30 0,1-4-8,6-26-21,14-98-15,-26 143 37,3-28-14,-7 55 13,1 0 0,0 1 0,0-1 0,0 0 0,0 1 0,1-1 0,-1 1 0,1 0 0,0-1 0,4-4 0,7-18-79,-9 21 77,-1 0 1,1 0-1,0 1 1,1-1-1,0 1 1,-1 0-1,7-5 1,16-18-6,-3-1-8,1 1 0,1 0 0,2 2 0,0 1 0,49-31 0,-47 40-24,2 1 1,0 1-1,1 2 1,63-14 0,-60 20 11,-1 1 0,1 2-1,-1 1 1,37 4 0,-13-1 56,-57-1-4,27 2 18,48 12 145,-7 21-128,-31-14-53,-29-15 7,1 0 1,-1-1 0,17 6-1,-26-9 1,-1-2 52,1 1-127,-1 0 43,1-1-1,-1 1 0,1 0 0,-1 0 0,1-1 1,0 1-1,-1-1 0,1 1 0,0-1 0,-1 1 0,1-1 1,0 1-1,0-1 0,-1 1 0,1-1 0,0 0 0,0 0 1,0 1-1,-1-1 0,1 0 0,0 0 0,0 0 0,0 0 1,0 0-1,0 0 0,-1 0 0,2 0 0,35-1 321,-27 1-321,-5 0 56,13-1-40,-17 1 17,-1 0-1,0 0 1,1 0 0,-1 0-1,0 0 1,0 0 0,1 0-1,-1 0 1,0 0 0,1 1-1,-1-1 1,0 0 0,0 0-1,1 0 1,-1 0 0,0 0-1,0 0 1,0 1 0,1-1-1,-1 0 1,0 0 0,0 0-1,0 1 1,1-1 0,-1 0-1,0 0 1,0 1 0,0-1-1,0 0 1,0 0 0,0 1-1,1-1 1,-1 0 0,0 1-1,0-1 1,0 0 0,0 0 0,0 1-1,0-1 1,0 0 0,0 0-1,0 1 1,0-1 0,0 0-1,-1 1 1,1-1 0,0 0-1,0 0 1,0 1 0,0-1-1,-1 1 1,-38-1 50,-451 3-74,469-5 42,1 0 0,-1-2-1,0 0 1,1-1 0,-29-12 0,23 8 98,7 1-40,12 5-77,-1-1 0,0 1 1,0 1-1,-1 0 0,1 0 0,-12-1 1,12 2-1,7 1 14,1-3-26,0 3-33,0 22-1361,1 10 378,7 1 23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7.4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 14 240,'0'0'1179,"-5"-1"-998,-24-5 1150,272-1-1133,-168 8-121,523 32 406,10 59-115,-294-52-202,-43-7 36,-142-10 310,-60-16-461,-156-12-2241,28-6 112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9.4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4373 232,'0'0'1487,"2"-12"-1183,61-7-226,-28 9 3,0-2 1,-1 0 0,34-19-1,-17 4 30,-24 14-60,-1-1 0,0-2 0,-1 0 0,0-1-1,38-38 1,-37 27 12,-2-2 0,-2-1 0,0-1 0,-3-1 0,0 0 0,-2-2-1,-2 0 1,-1-1 0,-2 0 0,-1-1 0,-2 0 0,7-59 0,-5-6 95,-5-1 1,-4 0-1,-21-187 0,-11-173-76,29 389-81,0 24 9,7-80 0,-5 118-9,22-199 14,-16 69 15,-4 39-22,5 0-1,27-129 0,-16 143-7,5 2 0,4 0 0,75-163 0,-63 175 4,125-224-49,-149 271 49,-1 0 0,0-1 0,-3 0 1,0-1-1,9-39 0,-17 55-8,1 0 0,1 0 0,0 1-1,1 0 1,0 0 0,1 1 0,1 0 0,0 0 0,11-11 0,-14 16-7,11-10 10,1 0-1,0 2 1,2 0 0,0 1-1,0 1 1,24-11 0,24-16 7,-47 27-14,0 0-1,1 1 0,0 2 1,0 0-1,1 1 0,1 2 1,0 0-1,0 1 0,0 2 1,0 0-1,47 0 0,154 4 189,-223 0-192,-2 8-568,0-7 557,0 0 1,0 0-1,0 0 0,-1 0 0,1 0 0,0 0 1,-1 0-1,1 0 0,-1 0 0,1-1 0,-1 1 1,1 0-1,-1 0 0,1 0 0,-1-1 0,0 1 1,1 0-1,-1-1 0,0 1 0,0-1 1,0 2-1,-57 35-700,-10 5-59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9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244 893 168,'0'0'1667,"-6"-2"-1526,-5-1-74,-21-8 751,31 10-789,0 1 0,0 0 0,0-1 0,0 1 0,0 0 0,0 0 0,0 0 0,0-1 0,-1 1 1,1 0-1,0 1 0,0-1 0,0 0 0,-2 0 0,-5 0 348,5-15-238,4 11-133,0-1 1,0 1 0,1 0-1,0 0 1,0-1-1,0 1 1,0 0-1,0 0 1,1 1-1,0-1 1,0 1 0,0-1-1,0 1 1,0 0-1,6-4 1,18-22 1,42-53 21,-43 54-23,24-34 1,-34 40 38,-12 18-4,-1-1 1,1 1 0,-1-1-1,0 1 1,-1-1-1,1 0 1,-1 0 0,0 0-1,0 0 1,0 0-1,-1-1 1,0 1 0,0 0-1,0-1 1,0-7-1,-11-19 138,6 24-117,3 7-47,1 0-1,-1 1 1,1-1 0,-1 1-1,1-1 1,-1 0 0,1 1-1,0-1 1,-1 0-1,1 1 1,0-1 0,0 0-1,-1 0 1,1 1 0,0-1-1,0 0 1,0 0 0,0 1-1,0-2 1,-1-7 37,-1 0 0,0 1 0,0-1 0,-1 1 0,0-1 0,0 1 1,-1 0-1,-5-8 0,-3-9 46,4 9-16,-2 1 1,1 0-1,-2 0 1,0 1-1,-1 0 1,0 1 0,-1 1-1,-19-15 1,-121-78 1034,127 90-937,16 11-86,1-2 0,0 1-1,0-2 1,0 1 0,1-1 0,-10-9 0,18 15-101,0 1 0,0 0-1,0 0 1,0 0 0,0 0-1,0-1 1,0 1 0,0 0-1,0 0 1,0 0 0,0 0-1,0 0 1,0-1 0,0 1-1,0 0 1,0 0 0,1 0-1,-1 0 1,0 0-1,0-1 1,0 1 0,0 0-1,0 0 1,0 0 0,0 0-1,1 0 1,-1 0 0,0 0-1,0 0 1,0 0 0,0-1-1,0 1 1,1 0 0,-1 0-1,0 0 1,0 0 0,0 0-1,0 0 1,1 0-1,-1 0 1,0 0 0,0 0-1,0 0 1,0 0 0,1 0-1,-1 0 1,0 0 0,0 1-1,0-1 1,0 0 0,15-1-331,-12 1 237,60-1-1102,-34-1 622,1 1 0,0 2-1,0 1 1,-1 1 0,46 11 0,-33 2-792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0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353 1 216,'0'0'1344,"1"0"-1310,-1 0 0,0 0 0,0 0 0,1 0 0,-1 0 0,0 0 1,0 0-1,1 0 0,-1 0 0,0 0 0,4 2 578,-4-1-578,1-1 0,-1 0 0,0 0 0,0 0 0,0 1 0,0-1 0,0 1 0,1 117 273,-12 334 270,-13-180-427,-61 754 207,-23-270 66,45-428-18,48-270-302,10-41-74,-5 30-1,0 13-57,10-59 38,-3-2-466,3 1 433,-1 0 1,0 0 0,1 0-1,-1 0 1,0-1 0,1 1-1,-1 0 1,1-1 0,-1 1-1,1 0 1,-1-1 0,1 1 0,-1-1-1,1 1 1,-1-1 0,1 1-1,-1-1 1,1 1 0,0-1-1,-1 0 1,1 1 0,0-1 0,0 1-1,-1-1 1,1 0 0,0 1-1,0-1 1,0 0 0,0 1-1,0-1 1,0 0 0,0 0 0,-6-25-712,-3-41 0,8 10-507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8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108 169 88,'0'0'1750,"-14"-9"-1538,-1-1-138,1 1 52,0 0-1,-16-6 1,9 7 952,73 4-1183,-16-1 66,749-76 24,5 62 196,-651 29-140,148 29 1,127 49 88,-293-61-94,-51-13-31,1-3 1,1-2-1,86-3 0,-156-6-62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7.80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0 160 232,'0'0'1128,"17"-7"-976,1-1-106,-5 1-2,1 1-1,0 1 0,1 0 1,-1 1-1,1 0 0,20-1 1,760-41 1245,10 42-630,-512 5-461,613 7 382,-192-14-22,-713 7-565,0-1-1,0 0 1,1 0-1,-1 0 1,0 0-1,0 0 1,0 0-1,0-1 0,0 1 1,0 0-1,0-1 1,0 1-1,0 0 1,0-1-1,0 1 0,0-1 1,0 0-1,0 1 1,0-1-1,1-1 1,-1 1-47,-1 0 0,0 1 0,0-1 1,1 0-1,-1 0 0,0 0 1,0 0-1,0 0 0,0 0 0,0 0 1,0 1-1,0-1 0,0 0 1,-1-2-1,1-5-295,5-6-455,-4-3-329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8.8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25 36 176,'0'0'1236,"-2"-6"-1077,-4-18-28,1 18 46,3 10 152,1 11-184,-7 339 200,8-265-272,4 215 145,24 32-18,3 64 50,-22 526 292,-10-594-190,1 71-23,0-403-326,0 0-1,0 0 1,0 0-1,0 0 0,1 0 1,-1 0-1,0 0 1,0 1-1,0-1 0,0 0 1,0 0-1,1 0 1,-1 0-1,0 0 0,0 0 1,0 0-1,0 0 1,1 0-1,-1 0 0,0 0 1,0 0-1,0 0 1,1 0-1,-1 0 0,0 0 1,0 0-1,0 0 0,0 0 1,1 0-1,-1 0 1,0-1-1,0 1 0,0 0 1,0 0-1,0 0 1,1 0-1,-1 0 0,0 0 1,0 0-1,0-1 1,0 1-1,0 0 0,0 0 1,0 0-1,0 0 1,1 0-1,-1-1 0,0 1 1,0 0-1,0 0 1,0-1-1,7-7-141,19-74-1620,-11 50 678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8:00.2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274 325 216,'0'0'217,"-17"4"-199,-48 14 12,-10 5 943,35-14-191,41-11-785,-1 0-1,1 1 0,-1-1 0,1 0 0,-1 0 0,1 0 1,0 1-1,0-1 0,0 0 0,0 1 0,0-1 0,0 1 1,1-1-1,-1 1 0,0 0 0,1-1 0,-1 1 0,1 0 1,1-1-1,35-19 8,-29 16-6,197-106 80,-193 105-62,0-1-1,0-1 0,0 1 0,22-20 0,-35 27-5,0 0-1,1-1 0,-1 1 0,0 0 0,0-1 0,1 1 0,-1 0 0,0-1 0,0 1 1,1 0-1,-1-1 0,0 1 0,0 0 0,0-1 0,0 1 0,0-1 0,0 1 0,1-1 0,-1 1 1,0 0-1,0-1 0,0 1 0,0-1 0,0 1 0,-1 0 0,1-1 0,0 1 0,0-1 0,0 1 1,0 0-1,0-1 0,0 1 0,-1-1 0,1 1 0,0 0 0,0-1 0,-1 1 0,1 0 1,0-1-1,-1 1 0,1 0 0,0 0 0,-1-1 0,1 1 0,0 0 0,-1 0 0,1-1 0,0 1 1,-1 0-1,1 0 0,-1 0 0,1 0 0,0 0 0,-1 0 0,-24-6 27,1 3-31,-154-22 72,154 20-34,1-1 0,0-1-1,0-1 1,1-1 0,-30-17-1,47 23-31,1 1-1,0-1 0,-1 0 0,1 0 0,1 0 0,-1-1 1,-6-7-1,10 11-18,0 0 0,0 0 0,1 0 0,-1 0 0,0 0 0,0 0 0,1 0 1,-1 0-1,0 0 0,0 0 0,1 0 0,-1 0 0,0 0 0,0 0 0,1 0 0,-1 0 0,0-1 1,0 1-1,0 0 0,1 0 0,-1 0 0,0 0 0,0 0 0,0-1 0,1 1 0,-1 0 0,0 0 1,0 0-1,0-1 0,0 1 0,0 0 0,1 0 0,-1 0 0,0-1 0,0 1 0,0 0 0,0 0 1,0-1-1,0 1 0,0 0 0,0 0 0,0-1 0,0 1 0,0 0 0,0 0 0,0-1 1,0 1-1,0 0 0,0 0 0,0-1 0,0 1 0,0 0 0,-1 0 0,1 0 0,0-1 0,0 1 1,0 0-1,0 0 0,0 0 0,-1-1 0,1 1 0,0 0 0,0 0 0,10 0-208,0 0 1,0 2-1,0-1 0,20 6 0,1 8-488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5.57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0 597 168,'0'0'891,"2"4"-700,3 12 13,-4-12 17,0-4-171,0 0 0,0 0 0,-1 0-1,1 0 1,0 0 0,0-1 0,0 1 0,0 0 0,0 0 0,-1 0 0,1-1-1,0 1 1,0 0 0,-1-1 0,1 1 0,0-1 0,1 0 0,1-4-30,1-1 1,-1 1 0,-1-1 0,1 0 0,-1 0 0,0 0 0,2-7 0,5-16 9,74-145 38,-2 4-33,-64 132-23,0 0 55,21-70 0,-34 102 50,-2 16-118,-1 19-40,0 2 49,8 42 1,-2-23 23,-7-50-31,0 11 2,2-1 1,0 0 0,0 0-1,5 13 1,-7-23-5,0 1 0,0-1 1,1 1-1,-1-1 0,0 1 0,0-1 0,1 1 0,-1-1 1,1 0-1,-1 1 0,0-1 0,1 1 0,-1-1 1,1 0-1,-1 0 0,1 1 0,-1-1 0,1 0 0,-1 0 1,1 1-1,-1-1 0,1 0 0,-1 0 0,1 0 1,-1 0-1,1 0 0,-1 0 0,1 0 0,-1 0 0,1 0 1,-1 0-1,1 0 0,-1 0 0,1-1 0,-1 1 1,1 0-1,-1 0 0,1 0 0,-1-1 0,1 1 1,-1 0-1,1-1 0,-1 1 0,1 0 0,-1-1 0,0 1 1,1 0-1,-1-1 0,1 0 0,19-22-37,95-174 20,-111 185 22,-1 6-33,0 18-26,7 121 94,-1-11 57,-7-101-98,2 1 0,1-1-1,11 33 1,-14-48-84,0 0-1,1 0 1,0 0-1,0 0 1,1 0-1,-1-1 1,1 1-1,0-1 1,1 0-1,-1 0 1,1-1-1,0 1 1,0-1-1,0 0 1,7 4-1,13 1-1000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00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236 0 800,'0'0'2615,"-12"0"-2456,4 1-140,3-2-13,-1 1-1,0 1 0,0-1 1,0 1-1,1 0 0,-1 0 0,0 1 1,1-1-1,-1 1 0,1 1 1,0-1-1,-10 6 0,-1 4-11,0 1 0,1 0 0,1 1 0,-15 18 0,24-26 2,0 1-1,1-1 1,0 1 0,0 0-1,0 0 1,1 0-1,0 1 1,1-1-1,-1 1 1,1 0-1,1-1 1,-1 1 0,1 11-1,0-15-1,1 0 0,0 0 0,1 0 0,-1 0 0,1 1 0,0-1 0,0 0 0,0 0 0,2 6 0,-1-8-4,-1 0 0,1-1 1,0 1-1,0 0 0,-1 0 0,1-1 1,0 1-1,0-1 0,1 1 0,-1-1 0,0 0 1,0 0-1,1 0 0,-1 0 0,0-1 1,1 1-1,3 0 0,-1 1 8,0-1 1,1 0-1,-1 0 0,0-1 0,0 1 1,1-1-1,-1 0 0,0 0 0,1-1 1,-1 0-1,0 0 0,0 0 1,0 0-1,0-1 0,0 0 0,0 0 1,0 0-1,0-1 0,7-5 0,-2-2 25,-1-1-1,0-1 0,-1 1 0,0-1 0,-1-1 0,-1 1 1,0-1-1,0-1 0,-1 1 0,5-23 0,-8 25 56,-1 6 241,5 14-279,7 18-64,2-1 1,1-1 0,26 34-1,-17-28-28,-13-15-76,0-1 1,18 16-1,-26-27 50,0 0 0,0-1-1,1 0 1,-1 0 0,1 0 0,0-1-1,0 1 1,-1-1 0,2-1 0,-1 1-1,0 0 1,10 0 0,21 0-750,-10-2-442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35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16 0 448,'0'0'2065,"-1"22"-2023,-1 0-17,-3 119 122,5 35-5,-4-145-138,1-21-86,2-15-206,2 2 295,-1 1 0,1-1 0,0 0 0,0 0-1,0 0 1,0 0 0,0 1 0,1-1 0,-1 0 0,1 1 0,0 0-1,0-1 1,0 1 0,0 0 0,0 0 0,0 0 0,0 0 0,1 0-1,3-2 1,6-3 57,0 0 1,22-9-1,12-1 71,66-15 0,-12 4-600,-83 21-151,-8 1-510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67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39 265 184,'0'0'2622,"0"0"-2610,0 1 1,0-1-1,0 0 0,0 0 0,0 0 1,0 0-1,-1 0 0,1 1 1,0-1-1,0 0 0,0 0 0,0 0 1,0 0-1,-1 0 0,1 0 1,0 0-1,0 0 0,0 0 1,0 0-1,-1 0 0,1 1 0,0-1 1,0 0-1,0 0 0,-1 0 1,1 0-1,0 0 0,0 0 0,0-1 1,0 1-1,-1 0 0,1 0 1,0 0-1,0 0 0,0 0 1,0 0-1,-1 0 0,1 0 0,0 0 1,0 0-1,0 0 0,0-1 1,0 1-1,-1 0 0,1 0 0,0 0 1,0 0-1,0 0 0,0-1 1,0 1-1,0 0 0,0 0 1,0 0-1,0 0 0,0-1 0,-1 1 1,1 0-1,0 0 0,0 0 1,0-1-1,0 1 0,0 0 0,0 0 1,-5-13 13,-1-1 0,2 1 0,0-1 1,0 0-1,1 0 0,1-1 0,0 1 1,1-26-1,1-21-149,0 59 95,0 0-1,1 0 1,-1 0-1,0 1 1,1-1-1,-1 0 1,1 1-1,0-1 1,0 0-1,0 1 1,-1-1-1,1 1 1,1-1-1,-1 1 1,0-1-1,0 1 1,0 0-1,1-1 1,-1 1-1,1 0 1,-1 0-1,1 0 1,-1 0-1,1 1 1,0-1-1,-1 0 1,1 1-1,2-2 1,6 0-286,0 0 0,0 0 0,19-1 1,-21 2 38,18 1-931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02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126 391 1208,'0'0'1625,"39"116"-1601,-31-93 16,0-5-40,0-5-104,-8-36-1769</inkml:trace>
  <inkml:trace contextRef="#ctx0" brushRef="#br0" timeOffset="1">8 14 784,'0'0'3137,"-8"-13"-3145,24 15-592,15 14 272,8 4-224,1-4-161,-17-4-943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41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1176,'0'0'3210,"5"7"-3171,64 69-3,-32-38 52,34 33 44,20 22-44,-63-62-115,47 61 95,-66-79-145,0 0-1,-1 1 1,-1 0 0,0 0 0,7 23-1,-14-37 57,1 0 0,-1 1 1,0-1-1,0 1 0,0-1 0,1 1 0,-1-1 0,0 1 0,0-1 0,0 1 0,0-1 0,0 1 0,0-1 0,0 1 0,0-1 1,0 1-1,0-1 0,-1 1 0,1-1 0,0 0 0,0 1 0,0-1 0,0 1 0,-1-1 0,1 1 0,0-1 0,0 0 1,-1 1-1,1-1 0,0 1 0,-1-1 0,1 0 0,-1 1 0,1-1 0,0 0 0,-1 0 0,1 1 0,-1-1 0,1 0 0,-1 0 1,1 0-1,0 0 0,-1 1 0,-24-2-618,19 0 433,-17-3-1015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73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400 1 1072,'0'0'2993,"-180"141"-2921,117-82-16,8-2-32,8-9 0,16-9-24,15-11 0,8-10-96,8-8-368,16-10-1017,-8-10-55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09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396 3 80,'0'0'1504,"-14"-3"-558,10 4-930,-1-1-1,0 1 1,0 0 0,0 0 0,0 1 0,0-1 0,1 1-1,-1 0 1,1 1 0,0-1 0,-1 1 0,1 0-1,-6 5 1,-7 7 11,-26 31 0,20-20-9,-4 5-14,2 1 1,1 1-1,2 1 0,1 1 0,2 0 0,1 2 0,2 0 0,1 1 0,-12 55 1,22-73-20,-4 38 1,9-51 10,-1 0-1,1 0 0,0 1 0,1-1 1,0 0-1,0 0 0,0 0 1,5 12-1,-2-11 0,1 0 1,0-1 0,0 1-1,1-1 1,0 0-1,0-1 1,1 1-1,-1-1 1,1-1 0,12 8-1,-6-4 1,1-1 0,0-1 1,0 0-1,1-1 0,19 6 0,-17-8 3,1 0 1,-1-2 0,1 1-1,0-2 1,0 0-1,32-4 1,-41 2 2,1-1 0,0 0 0,-1 0 0,0-1 0,1 0 0,-1 0-1,-1-1 1,1-1 0,0 1 0,-1-1 0,0-1 0,0 0 0,12-11 0,-5 0 18,-1 0 0,0-1 0,-2 0 0,0-1 0,-1-1 0,-1 0 1,0 0-1,-2-1 0,-1 0 0,0 0 0,-2-1 0,0 0 0,-1 0 0,-2 0 0,1-25 0,-3 40 1,-1 1-1,0-1 0,-1 0 0,1 1 1,-1 0-1,-1-1 0,1 1 0,-1 0 0,0 0 1,0 0-1,-1 1 0,1-1 0,-1 1 1,-1 0-1,1 0 0,-1 0 0,-7-6 1,3 4 10,-1 0 1,1 0 0,-1 1-1,-1 0 1,1 0 0,-1 1 0,0 1-1,0 0 1,-14-3 0,25 7-32,-16-3-513,25 11-585,-2-3 1016,21 14-942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4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11 2 608,'0'0'1394,"-1"-1"-1377,1 1 0,-1 0 0,1 0 0,0 0 0,-1 0 1,1 0-1,0 0 0,-1 0 0,1 0 0,-1 0 0,1 0 0,0 0 0,-1 0 1,1 0-1,0 0 0,-1 0 0,1 1 0,-1-1 0,1 0 0,0 0 1,-1 0-1,1 0 0,0 1 0,0-1 0,-1 1 0,2 5-4,1 0 0,0 1 0,0-1 0,0 0 0,1 0 0,0 0-1,0-1 1,1 1 0,0-1 0,0 0 0,7 8 0,8 13 28,-5-8-24,1 0-1,26 26 1,-23-27-1,28 37 0,-44-52-50,0 1 1,0 0 0,0-1 0,1 1 0,-1-1-1,1 0 1,-1 0 0,1 0 0,0 0 0,0 0-1,0-1 1,0 1 0,0-1 0,0 0 0,0 0-1,0 0 1,0 0 0,1-1 0,-1 1 0,0-1-1,1 0 1,-1 1 0,0-2 0,1 1 0,-1 0-1,0-1 1,0 1 0,4-2 0,15-6-929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85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0 368,'0'0'1843,"0"3"-1808,0-1-1,0 0 1,0 1-1,0-1 1,0 1-1,0-1 1,0 1 0,1-1-1,0 0 1,1 5-1,6 10 25,0 0-1,13 17 0,-3-2-26,-16-30-31,3 10 3,1-1 1,1 0-1,0-1 0,1 1 0,-1-1 0,2-1 0,11 11 1,-20-20-6,1 1-1,0-1 1,0 0 0,0 1 0,0-1 0,-1 0 0,1 0 0,0 1 0,0-1 0,0 0 0,0 0-1,0 0 1,0 0 0,0 0 0,0 0 0,-1-1 0,1 1 0,0 0 0,0 0 0,0-1 0,0 1-1,0 0 1,-1-1 0,1 1 0,0-1 0,0 1 0,-1-1 0,1 0 0,0 1 0,-1-1 0,1 1-1,-1-1 1,1 0 0,0-1 0,17-27-57,-17 27 55,31-82 7,-23 57 21,17-35 0,-25 62-19,0 1 1,-1-1-1,1 0 0,0 0 0,0 1 0,0-1 1,-1 1-1,1-1 0,0 1 0,-1-1 0,1 1 0,0-1 1,-1 1-1,1 0 0,0-1 0,-1 1 0,1 0 1,-1-1-1,0 1 0,1 0 0,0 1 0,15 23-7,-12-18-10,0 0 1,0 0-1,1-1 1,0 1-1,1-1 0,-1 0 1,1 0-1,0-1 1,0 0-1,1 0 0,0 0 1,0-1-1,0 0 1,0 0-1,0-1 0,1 1 1,15 3-1,-14-5-79,0 0-1,0 0 0,0-1 0,0 0 0,0 0 1,0-1-1,0 0 0,0-1 0,1 0 1,-1 0-1,0-1 0,-1 0 0,1-1 0,0 0 1,15-7-1,16-18-892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04.749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56,'0'0'684,"3"12"-609,-1 1-52,-1-8-12,0-1 0,0 1 0,0-1 0,0 1 1,1-1-1,0 0 0,0 1 0,0-1 0,0 0 0,6 7 0,0-3 95,1 0-1,1 0 1,0-1-1,0 0 1,0-1-1,1 0 1,17 7-1,-4-1 34,428 227 659,-44-23-578,-137-83-188,-181-94-23,99 28-1,152 17 74,-234-60-25,-18 2 27,-1 3-1,156 76 1,-35-12 77,-153-72-125,106 27 0,-55-26 4,1-4 1,203 7-1,199-15 57,-441-17-54,-68 7-13,12 0-59,4 4 54,-14-1-26,1 0 0,0-1 0,0 1 0,0-1 0,0 0 0,6 2 0,-6-2 1,2 1-108,1 0-1,-1-1 1,1 1 0,0-2-1,-1 1 1,1-1 0,0 0 0,0 0-1,13-1 1,-18 0 71,-2 0 18,0 0 1,0 0 0,1 0 0,-1 0-1,0 0 1,1 0 0,-1 0 0,0 0-1,1 0 1,-1 0 0,0 0-1,0 0 1,1 0 0,-1 0 0,0-1-1,1 1 1,-1 0 0,0 0-1,0 0 1,1 0 0,-1-1 0,0 1-1,0 0 1,1 0 0,-1 0-1,0-1 1,0 1 0,0 0 0,1-1-1,2-3-239,14-11-408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8:02.0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1 472,'0'0'2213,"2"0"-2183,23 1-14,0 1 0,0 1-1,-1 1 1,26 8 0,37 7 144,64-6 90,189-6 0,-246-7-219,758 0 155,-851 0-142,-22 0-674,11 0 299,1-1 1,-1 0-1,-18-4 1,-2-4-1209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26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0 145 160,'0'0'1050,"10"5"-941,-2-1-72,0-1-1,0 1 1,0-1 0,1-1 0,-1 0-1,1 0 1,-1 0 0,14 0 0,-9-2 36,-8 0-29,0 0 0,0 0 0,0 0 0,0-1 0,8-1 0,-11 1-30,1 0 1,-1 0-1,0-1 0,0 1 1,0 0-1,-1 0 0,1-1 1,0 0-1,0 1 0,-1-1 1,1 0-1,-1 1 0,0-1 1,1 0-1,0-3 0,3-5 35,-1 1-1,0-1 0,0 0 0,-1 0 1,0 0-1,-1 0 0,-1 0 0,1-1 1,-2 1-1,1-1 0,-2-11 0,1 22-39,0-1 0,-1 0-1,1 1 1,0-1 0,-1 1-1,1-1 1,0 0 0,-1 1-1,1-1 1,-1 1 0,1-1-1,-1 1 1,1 0 0,-1-1-1,1 1 1,-1 0 0,0-1-1,1 1 1,-1 0 0,0-1-1,1 1 1,-1 0 0,1 0 0,-1 0-1,0 0 1,1 0 0,-1 0-1,0 0 1,-1 0 0,-24-1 88,22 1-68,-2 0-18,1 0 0,-1 0 0,1 1 0,-1 0 0,1 0 0,-1 0 0,1 0 0,0 1 0,0 0 0,-1 0 0,1 0 0,0 1 0,1-1 0,-1 1-1,0 0 1,1 1 0,0-1 0,0 1 0,0 0 0,0 0 0,1 0 0,-1 1 0,1-1 0,0 1 0,0-1 0,-3 10 0,0 1-10,0 1 1,1 0-1,0 0 0,2 0 1,0 0-1,1 1 0,-1 29 1,3-42-5,0 0 1,0-1-1,1 1 1,-1 0-1,1 0 1,0 0-1,0-1 1,0 1-1,0 0 1,1-1-1,0 1 1,-1-1-1,1 1 1,0-1-1,1 0 1,-1 0-1,1 0 1,-1 0-1,1 0 1,0-1-1,0 1 1,0-1-1,0 0 0,0 0 1,1 0-1,-1 0 1,1-1-1,-1 1 1,7 1-1,7 1-51,1-1-1,-1 0 1,1-1-1,-1-1 1,21-1 0,-26 0-26,0-1-22,-1-1-1,0 0 0,0 0 0,0-1 0,-1 0 1,1-1-1,-1 0 0,0-1 0,0 0 1,0 0-1,0-1 0,12-11 0,-4 5-218,33-23-957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5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1 138 776,'0'0'1183,"15"20"-1023,45 63-11,-51-70-116,-7-12-21,-1 0 1,0 0-1,0 0 0,0 1 0,0-1 0,0 0 1,0 0-1,0 1 0,-1-1 0,1 1 1,0-1-1,-1 1 0,1-1 0,-1 1 0,0-1 1,1 6 555,1-17-159,17-112-225,11-3-185,-30 123-11,1 1 1,-1 0 0,1-1-1,-1 1 1,1-1-1,0 1 1,0 0-1,0 0 1,0-1 0,0 1-1,0 0 1,0 0-1,0 0 1,2-1 0,-2 1-25,0 1 1,-1-1 0,1 1 0,-1 0 0,1-1-1,0 1 1,-1 0 0,1 0 0,0-1-1,-1 1 1,1 0 0,0 0 0,-1 0 0,1 0-1,0 0 1,0 0 0,-1 0 0,1 0 0,0 0-1,-1 0 1,1 0 0,0 1 0,-1-1 0,1 0-1,0 0 1,-1 1 0,1-1 0,0 1 0,-1-1-1,1 0 1,-1 1 0,1-1 0,0 2-1,9 16-660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0.01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207 45 616,'0'0'1737,"0"-8"-1548,0-22 40,0 32-229,1 0-1,-1 0 1,0-1 0,1 1-1,-1 0 1,1 0 0,0 0-1,-1-1 1,1 1-1,0 0 1,0-1 0,0 1-1,0-1 1,1 1-1,-1-1 1,0 1 0,0-1-1,1 0 1,-1 0-1,1 0 1,-1 0 0,1 0-1,0 0 1,-1 0-1,1 0 1,0 0 0,0-1-1,-1 1 1,4 0 0,5 1 0,-1 0 0,1-1 1,0 0-1,14 0 1,-21-2 4,0 0 0,-1 0 1,1 0-1,0 0 0,-1-1 0,1 1 1,-1-1-1,1 1 0,-1-1 1,0 0-1,0 0 0,0 0 0,0 0 1,0 0-1,0-1 0,0 1 0,2-5 1,11-11 68,-9 16-79,-3 2 1,0 1 0,0 0 0,-1-1 0,1 1 0,0 0 0,-1 0 0,1 0 0,-1 1 0,1-1 0,-1 1 0,1-1 0,-1 1 0,0 0 0,0 0 0,0 0 0,0 0 0,0 0 0,0 0 0,-1 0 0,3 5 0,2 2 75,-1 1 0,0 0 0,7 21 0,-8-12 15,0 0 1,-2-1-1,0 1 0,-1 0 1,-2 32-1,0-11 20,0-23-51,-1-1-1,0 1 1,-1 0-1,-1-1 1,-1 0-1,0 0 1,-2 0-1,1 0 1,-2-1 0,0 0-1,0-1 1,-2 0-1,-16 20 1,-1-4 61,0-1 1,-2-1 0,-1-2-1,-56 39 1,71-55-72,-1-1 0,-32 14 0,41-20-58,0 0 0,0-1-1,0 0 1,0 0-1,0-1 1,0 0 0,-1 0-1,1-1 1,-13-1-1,20 1 2,-1 0 0,1 0 0,0 0 0,0 0-1,0 0 1,-1 0 0,1 0 0,0 0-1,0 0 1,0 0 0,0 0 0,0-1 0,-1 1-1,1 0 1,0 0 0,0 0 0,0 0-1,0 0 1,0-1 0,0 1 0,-1 0 0,1 0-1,0 0 1,0 0 0,0-1 0,0 1-1,0 0 1,0 0 0,0 0 0,0 0 0,0-1-1,0 1 1,0 0 0,0 0 0,0 0 0,0-1-1,0 1 1,0 0 0,0 0 0,0 0-1,0-1 1,0 1 0,0-23-1052,0-11-613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7.33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533 1559 224,'0'0'1462,"-3"0"-1201,-232 12 851,63-8-612,118-5-406,53 1-93,-1 0 1,1 0-1,0 0 1,0-1-1,0 1 1,0-1 0,0 1-1,0-1 1,0 1-1,0-1 1,0 1-1,0-1 1,0 0-1,0 0 1,0 1-1,1-1 1,-1 0-1,0 0 1,1 0-1,-1 0 1,0 0 0,1 0-1,-1 0 1,1 0-1,-1 0 1,1 0-1,0 0 1,-1 0-1,1 0 1,0-1-1,0 1 1,0 0-1,0 0 1,0 0-1,0 0 1,0 0 0,0-1-1,1-1 1,0-7 12,0-1 1,1 0-1,4-11 1,-4 15-21,14-69 23,-4-2 0,5-104 0,-14-160-18,-4 201 4,-3 72 11,-3 0 0,-3 1 0,-23-84 0,-6-39 158,38 186-161,1 2 6,-1 0 1,1 0 0,-1-1 0,0 1-1,0 0 1,0 0 0,-3-5-1,3 4 35,1 3-65,86-3-74,154-28 83,20-2-88,-257 33 74,1 1-1,0 0 0,-1 1 1,1-1-1,-1 0 1,1 1-1,4 1 0,-7-1-3,0-1 0,0 1 0,0-1 0,0 1 0,0-1 0,0 1 0,0 0 0,0-1 0,0 1-1,0 0 1,-1 0 0,1 0 0,0 0 0,0 0 0,-1 0 0,2 2 0,-1 2-73,0-1 0,-1 1 0,1 0 0,-1 0 0,0 0 0,0 0 0,0 0 1,-1 0-1,0 0 0,-2 6 0,-12 44-919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8.08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334 28 456,'0'0'1820,"-3"-5"-1591,0 3-212,0 0 0,1 0 0,-1 0 0,0 0 0,0 0 1,0 0-1,0 1 0,0-1 0,-1 1 0,1 0 0,0 0 1,-1 0-1,1 1 0,-1-1 0,1 1 0,0 0 1,-1 0-1,1 0 0,-1 0 0,1 0 0,-1 1 0,1 0 1,0 0-1,-4 1 0,-6 3-14,1 1 1,0 0-1,0 1 0,1 1 0,0 0 1,1 0-1,-14 14 0,6-7-2,2 0-3,0 0 0,1 1 0,-18 24 0,28-33 0,0 0 1,0 0 0,1 1-1,0-1 1,0 1 0,1 0-1,0 0 1,0 0 0,1 1-1,0-1 1,-1 15 0,3-13-4,-1-2 1,1 0-1,1-1 0,-1 1 0,1-1 0,0 0 0,4 12 0,-4-17 5,0 0 0,0 0-1,0 0 1,0 0 0,1 0 0,-1-1-1,1 1 1,0 0 0,-1-1-1,1 1 1,0-1 0,0 1 0,0-1-1,0 0 1,0 0 0,0 0 0,0 0-1,1 0 1,-1 0 0,0-1-1,0 1 1,1-1 0,-1 0 0,3 1-1,1-1 5,0 0 0,0 0 0,-1 0 0,1-1 0,0 0 0,-1 0 0,1 0 0,-1 0 0,1-1 0,-1 0 0,0-1 0,1 1 0,-1-1 0,0 0 0,-1 0 1,1 0-1,0-1 0,4-4 0,7-8 7,-1-1 0,-1 0 0,16-24 0,-20 28-6,1-4 11,-1 0 1,0-1 0,-1 0-1,-1 0 1,10-33 0,-16 31 637,-2 31-572,-2 23-77,-7 44-1,1-14 67,-9 79 62,-14 219-39,31-182-89,0-177-15,0 0-1,0 0 1,0 0 0,0 0 0,1 0 0,-1 0 0,1 0-1,0 0 1,0 0 0,0 0 0,0 0 0,0-1-1,1 1 1,-1 0 0,1-1 0,-1 1 0,1-1-1,2 2 1,-1-2-37,1 0 0,-1 0 0,0 0 0,0-1 0,1 1 0,-1-1 0,1 0 0,-1 0 0,1 0-1,-1-1 1,1 1 0,0-1 0,-1 0 0,1 0 0,4-1 0,-2 1-52,0 0 0,-1-1 0,1 0 1,-1 0-1,1 0 0,-1-1 0,0 0 0,0 0 0,1 0 0,-1 0 0,0-1 0,-1 0 1,7-4-1,11-18-1679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9.76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1 287 72,'0'0'1720,"28"-19"-1632,-9-3-48,-9-6-24,18-3-16,-9-3-32,10-25-80,-1 9-200,-9 6-432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5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317 50 136,'0'0'1712,"-5"-5"-1536,2 3-161,-1-1-1,1 1 0,-1-1 1,1 1-1,-1 0 0,0 0 1,0 1-1,0-1 0,0 1 0,0 0 1,0 0-1,0 0 0,0 1 1,-1-1-1,1 1 0,0 0 1,0 0-1,0 1 0,-1-1 1,1 1-1,-5 1 0,-2 1 3,1 1 1,-1 0-1,1 0 0,0 1 0,0 0 0,1 1 0,-1 0 1,1 1-1,1 0 0,-1 0 0,-12 15 0,11-11-11,0 1 0,1 0 0,1 1 0,0-1 0,0 2 0,2-1 0,-1 1 0,-5 20 0,8-20-5,1 0-1,1 0 1,0 0 0,0 0-1,2 0 1,-1 1 0,2-1-1,0 0 1,6 28-1,-6-37 1,1 0-1,-1 0 1,1 0 0,0 0-1,1 0 1,-1 0-1,1-1 1,0 1-1,0-1 1,0 0-1,0 1 1,1-1 0,0-1-1,0 1 1,0-1-1,0 1 1,1-1-1,-1-1 1,1 1-1,0 0 1,0-1-1,-1 0 1,2 0 0,-1-1-1,0 1 1,0-1-1,0 0 1,1-1-1,5 1 1,-6 0 2,1-1 0,-1 1 0,1-1 0,-1 0 0,0-1 0,1 1 0,-1-1 0,0 0 0,0-1 0,1 1 0,-1-1 0,0 0 0,0 0 0,-1-1 0,1 1 0,0-1 0,-1 0 0,0 0 0,1-1 1,-1 1-1,4-5 0,7-10 5,-1 0 0,-1 0 0,-1-1 0,0-1 0,-1 0 1,-2-1-1,0 0 0,-1 0 0,0-1 0,-2 0 1,-1 0-1,-1 0 0,-1-1 0,1-35 0,-3 32 21,-1-30 104,0 54-103,0 0 0,0 0-1,0-1 1,-1 1 0,1 0 0,-1 0 0,0-1 0,0 1 0,0 0 0,0 0 0,0 0 0,0 0-1,0 0 1,-1 1 0,1-1 0,-1 0 0,1 0 0,-3-1 0,3 2 80,1 6-84,-1 72-104,11 244 220,9-44-262,-11-112-746,-6-105 78,-2-16-611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98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23 704,'0'0'1388,"34"-3"-1204,103-10-30,-94 9-71,-40 3-65,1 1 0,-1-1-1,0 1 1,1 0 0,-1 0 0,0 0-1,1 0 1,-1 1 0,0 0 0,7 1 0,-9-1-14,0 0 0,1-1 0,-1 1 0,0 0 0,0 0 0,0 0 0,0 0 0,0 0 0,0 0 0,0 0 0,-1 0 0,1 1 0,0-1 0,0 0 0,-1 0 0,1 1 1,-1-1-1,0 0 0,1 3 0,7 34 55,-4-15-10,1 8-11,-1 0 0,-1 0 0,-2 0 0,-3 46 0,0-7-24,2-54-10,-2 38 3,2-51-3,-1-1 1,0 1-1,1-1 0,-1 1 1,0-1-1,0 1 1,0-1-1,-1 1 0,1-1 1,0 0-1,-1 0 0,1 0 1,-1 0-1,0 0 1,0 0-1,-5 4 239,7-38-39,0 31-204,0 0 0,1 0 1,0 0-1,-1 0 0,1 0 0,0 0 0,0 0 0,-1 0 0,1 0 0,0 0 1,0 0-1,0 0 0,0 0 0,0 1 0,0-1 0,1 0 0,-1 1 1,0-1-1,1 0 0,32-13-7,-22 9 0,-3 1-58,0 0-1,1 1 1,-1 0-1,0 1 0,1 0 1,0 1-1,-1-1 1,1 2-1,12 0 0,-14 2-551,-7 8-345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5.66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59 599 304,'0'0'1734,"0"-17"208,0 14-1942,1 0 0,-1-1 1,1 1-1,0 0 1,0 0-1,0-1 0,1 1 1,-1 0-1,1 0 1,-1 0-1,1 1 0,2-4 1,32-34-15,-19 22 1,127-129 13,-142 145 8,-1 0 0,1 0 0,-1 0 0,0 0 0,0 0 0,0 0 0,0-1 0,0 1 0,0 0 0,0-1 0,-1 1 0,1-1 0,-1 1 0,0-1 0,0-2 0,-1-45 36,-1 26-44,1 15 2,1 9-1,0 0 0,0-1 0,0 1 0,0-1 0,0 1 0,0-1 0,1 1 0,-1 0 0,0-1-1,0 1 1,0-1 0,0 1 0,0 0 0,1-1 0,-1 1 0,0 0 0,0-1 0,1 1 0,-1 0-1,0-1 1,1 1 0,-1 0 0,0 0 0,7-2 841,-18-12-393,-92-42-325,75 43-83,0-1 0,1-1 0,-31-24 0,55 36-34,-1 1-1,1-1 1,0 0 0,0 0-1,0 0 1,0 0-1,1 0 1,-1-1-1,1 1 1,0-1 0,0 0-1,0 1 1,-2-6-1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7.3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0 721 48,'12'0'3055,"-6"-2"-3047,1 0 0,0 0 0,-1-1 0,1 0-1,-1 0 1,0-1 0,0 0 0,0 0 0,-1 0-1,9-7 1,6-5 52,166-115 213,-29 9-158,-154 120-45,0-1-1,0 1 1,0-1 0,0 0-1,-1 0 1,1-1 0,-1 1 0,0 0-1,3-6 1,-5 8-40,1 0-1,-1-1 1,1 1 0,-1 0-1,1-1 1,-1 1 0,0-1-1,0 1 1,0 0 0,0-1-1,0 1 1,0-1-1,0 1 1,0-1 0,0 1-1,-1-1 1,1 1 0,0 0-1,-1-1 1,0 1-1,1 0 1,-1-1 0,0 1-1,1 0 1,-1 0 0,0 0-1,0-1 1,0 1 0,0 0-1,0 0 1,-2-1-1,-58-48-6,-25-20-7,-77-43-7,146 100 64,0 0 0,1 0 0,1-2 0,-18-21 0,27 28 72,8 24-2068,0-15 1856,-1 0 0,0 0 0,0 0-1,0 0 1,0 0 0,3 1 0,3 4-307,6 14-891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0:38:02.6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59 941 312,'0'0'1839,"-9"0"-1605,-40 0 820,50-28-916,2 21-139,0 0-1,1 0 1,0 0 0,0 0 0,1 0 0,-1 1 0,1 0 0,1 0-1,-1 0 1,1 1 0,9-8 0,8-8 0,36-36 10,75-56 1,-81 69 9,72-73 0,-122 114 8,-1-1-1,1 1 0,-1 0 0,0-1 0,0 1 0,0-1 0,0 0 1,0 0-1,-1 1 0,0-1 0,0 0 0,0 0 0,0-1 0,0 1 0,-1 0 1,0 0-1,0 0 0,0 0 0,-1 0 0,1 0 0,-1 0 0,0-1 1,0 1-1,-2-5 0,-2-4 52,-1 1 0,0 1 1,0-1-1,-2 1 0,1 1 1,-15-17-1,-102-99 787,102 107-653,-1 1 0,-1 0 0,-51-27-1,15 10-175,73 34-1137,15 1 566,127-3-2051,-39-10 551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38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18 624 80,'0'0'1042,"-3"0"-884,3 0-111,-1-1 1,0 1-1,0 0 0,1 0 0,-1-1 0,0 1 0,1 0 0,-1-1 0,0 1 1,1 0-1,-1-1 0,0 1 0,1-1 0,-1 1 0,1-1 0,-1 0 0,1 1 1,-1-1-1,1 1 0,-1-1 0,1 0 0,0 1 0,-1-1 0,1 0 0,0 0 1,0 1-1,-1-1 0,1 0 0,0 0 0,0 1 0,0-1 0,0 0 1,0 0-1,0 1 0,0-3 0,5-38-102,5 4 62,1 0 0,32-68 0,-9 25-5,-7 8 4,25-62 28,-52 134-19,1 1 1,0-1 0,0 1-1,0-1 1,-1 1-1,1 0 1,0-1 0,-1 1-1,1 0 1,-1 0 0,1 0-1,-1-1 1,1 1 0,-1 0-1,1 0 1,-1 0-1,1 1 1,12 26-53,26 66 100,17 36 34,-56-129-99,0 0 1,0-1 0,0 1 0,1 0-1,-1-1 1,0 1 0,0 0 0,1-1-1,-1 1 1,0-1 0,1 1-1,-1-1 1,1 1 0,-1-1 0,1 1-1,-1-1 1,1 1 0,-1-1-1,1 0 1,-1 1 0,1-1 0,0 0-1,-1 1 1,1-1 0,0 0 0,-1 0-1,1 0 1,0 1 0,-1-1-1,1 0 1,0 0 0,-1 0 0,1 0-1,0 0 1,-1 0 0,1 0 0,0-1-1,-1 1 1,1 0 0,0 0-1,-1 0 1,2-1 0,-1-1-2,1 1 1,0-1-1,-1 0 1,1 1-1,-1-1 1,1 0-1,-1 0 1,0 0-1,0 0 0,0 0 1,1-3-1,137-302 79,-135 299-65,-3 5 20,1-1-1,0 1 1,0 0-1,0 0 1,0 0-1,6-6 0,-7 9-23,0-1 0,0 0-1,0 1 1,1-1 0,-1 1-1,0-1 1,0 1-1,0 0 1,1-1 0,-1 1-1,0 0 1,1 0-1,-1 0 1,0 0 0,0 0-1,1 0 1,-1 0 0,0 0-1,1 1 1,-1-1-1,0 0 1,0 1 0,1-1-1,0 1 1,3 2-5,-1 0 1,1-1-1,-1 1 0,0 1 1,0-1-1,0 1 1,0-1-1,0 1 0,5 8 1,-1-2 19,4 5 26,0 1-1,-1 0 1,0 1-1,-2 0 1,0 1-1,9 25 1,-8-11 30,-1 0 1,9 65 0,-15-72-78,3 18-150,1 48-1,-8-90 99,1 0 0,0 1 0,0-1 0,0 0 0,1 0 0,-1 0 0,0 1 0,0-1 0,1 0 0,-1 0 0,0 0 0,1 0 0,-1 0 0,1 1 0,0-1 0,-1 0 0,1 0 0,0 0 0,0-1 0,-1 1 0,1 0 0,0 0 0,0 0 0,0-1 0,0 1 0,0 0 0,0-1 0,0 1 0,0-1 0,0 1 0,1-1 0,-1 1 0,2-1 1,5 1-1047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309 0 928,'0'0'2419,"-14"3"-2249,6-2-153,-3 0-3,0 1 0,-1 0 0,1 1 0,0 1 0,0-1 0,0 2 0,-16 8 0,4 2-2,0 0-1,-29 27 0,43-35-9,1 1-1,0 0 0,1 1 0,0 0 1,0 0-1,1 0 0,0 1 0,-8 18 0,11-20-12,1 0 0,0 0 0,-2 16 0,4-22 8,0 1-1,-1-1 1,1 0-1,0 0 1,0 0-1,0 1 1,1-1-1,-1 0 1,1 0-1,-1 0 1,1 0-1,-1 0 1,1 0-1,0 0 1,0 0-1,0 0 1,0 0 0,1 0-1,-1 0 1,3 2-1,1-2-10,1 1-1,-1-1 1,1 0-1,0 0 0,0-1 1,0 1-1,0-1 1,0-1-1,12 1 1,-9-1 10,1 0 0,0-1 0,-1 0 0,1 0 0,14-5 0,-16 3 10,0-1 1,-1-1 0,0 0 0,0 0 0,0 0-1,-1-1 1,1 1 0,-1-2 0,-1 1-1,1-1 1,-1 0 0,0 0 0,7-14-1,-6 6 96,0 0 0,-1 0 0,-1 0 0,0 0 0,-1-1 0,-1 1 0,0-1 0,-1 0-1,-1-18 93,0 35-204,0 0 0,0 1 0,0-1 0,0 1 0,0-1 0,1 0 0,-1 1 0,0-1 0,1 0 0,-1 1 0,1-1 0,0 0 0,-1 0 0,1 1 0,0-1 0,0 0 0,0 0 0,0 0 0,0 0 0,1 1 0,3 3-16,95 148-56,-83-124-84,-13-23 90,0-1-1,0 0 0,0 1 1,1-2-1,7 7 0,-11-10 12,0 0 1,0 0-1,0 0 0,0 0 1,1 0-1,-1 0 0,0 0 1,1 0-1,-1-1 0,1 1 1,-1-1-1,1 1 0,-1-1 1,1 1-1,-1-1 0,1 0 1,0 0-1,-1 0 0,1 0 1,-1 0-1,1 0 0,-1 0 0,1-1 1,0 1-1,-1 0 0,1-1 1,1 0-1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24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0 608,'0'0'2534,"1"23"-2419,20 273 373,-17-204-447,-14 165 0,1-172-403,4-71 22,3-28 8,2-149 365,1 160-23,-1 1 1,1 0-1,0 0 0,0-1 1,0 1-1,0 0 0,0 0 1,0 0-1,0 0 0,1 0 1,-1 0-1,1 1 0,0-1 1,-1 0-1,1 1 0,0-1 1,0 1-1,0 0 0,3-2 1,45-23 86,-43 23-85,11-6-136,1 0 0,0 2 0,1 0 0,-1 1 0,1 1 0,1 1 0,-1 1 0,25-1 0,-34 4-1222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5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88 451 40,'0'0'3263,"-5"-3"-3128,0 0-112,0 0 0,0 0-1,1 0 1,-1-1 0,1 0 0,0 0-1,0 0 1,0-1 0,1 1 0,-1-1 0,1 0-1,-3-8 1,-1-8-25,1 0 0,2-1 0,0 0-1,1 0 1,1 0 0,1-1 0,3-22 0,-2 19-24,0 19-2,0 0-1,1-1 1,0 1-1,0 0 1,1 0-1,0 0 0,0-1 1,1 2-1,0-1 1,0 0-1,0 1 1,1-1-1,0 1 0,0 0 1,1 0-1,0 1 1,0-1-1,0 1 0,1 0 1,-1 1-1,1-1 1,0 1-1,0 0 1,1 0-1,-1 1 0,1 0 1,7-2-1,10 3-591,-7 6-315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204 499 1104,'0'0'1865,"0"77"-1729,0-46-56,0 3-32,0-9-48,-8-2-40,0-10-224,1-18-761,-1-18-183</inkml:trace>
  <inkml:trace contextRef="#ctx0" brushRef="#br0" timeOffset="1">63 75 600,'0'0'3081,"-63"-74"-3089,79 81-704,15 17 296,16 14-57,-8-4-175,-7-4-344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24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1 488,'0'0'1943,"0"0"-1889,1 0-1,-1 0 1,1 0-1,-1 1 1,1-1-1,-1 0 1,1 1-1,-1-1 1,1 0-1,-1 1 1,1-1 0,-1 0-1,0 1 1,1-1-1,-1 1 1,0-1-1,1 1 1,-1-1-1,0 1 1,0-1-1,1 2 1,0 1-20,1 0 1,0 1-1,0-1 0,0 0 1,0 0-1,1 0 1,2 3-1,6 7 42,317 405 1270,-324-413-1352,8 8-25,-1 1 1,-1 1-1,0 0 1,-1 0-1,-1 1 1,7 17-1,-15-32 12,0-1 0,0 0 0,1 0 0,-1 0-1,0 0 1,0 1 0,0-1 0,0 0 0,0 0 0,0 1-1,0-1 1,0 0 0,0 0 0,0 0 0,0 1-1,0-1 1,0 0 0,0 0 0,0 1 0,0-1-1,0 0 1,0 0 0,0 1 0,0-1 0,0 0-1,0 0 1,0 0 0,0 1 0,0-1 0,-1 0 0,1 0-1,0 0 1,0 1 0,0-1 0,0 0 0,-1 0-1,1 0 1,0 0 0,0 0 0,0 1 0,0-1-1,-1 0 1,1 0 0,0 0 0,0 0 0,-1 0-1,1 0 1,0 0 0,-13-6-550,8 0 372,0 0 0,1-1 1,-1 1-1,1-1 0,1 0 1,-1-1-1,-2-8 0,-4-20-1046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5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470 1 104,'0'0'3025,"-16"13"-2624,-29 28-112,-51 58 1,37-30-8,-73 90 194,99-115-552,-48 84-1,73-111-431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25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0 104,'0'0'1047,"0"12"-975,5 90 153,29 160-1,-14-138-98,-8-14-52,-7-51-46,15 63 0,-18-86-9,-2-35 18,0-9-685,0-3-24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6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1 492 232,'0'0'926,"13"-8"-813,69-44 114,156-107 323,-167 98-478,-3-3 0,68-83-1,-265 295-1238,62-77 223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0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13 216,'0'0'1638,"5"-1"-1537,6-2-66,0 0 0,0 1 0,1 0 0,-1 1 0,0 0 0,1 1 0,-1 0 0,0 1 0,1 1 0,12 2 0,-4 1-2,0 1 0,-1 1 0,0 1 0,-1 0 0,20 12 0,155 105 78,-172-107-110,-20-16-70,1 0 1,0 0 0,-1-1 0,1 1-1,0-1 1,0 1 0,0-1 0,0 0-1,1 1 1,-1-1 0,0-1 0,0 1-1,1 0 1,-1 0 0,1-1 0,-1 1-1,0-1 1,1 0 0,-1 0 0,5 0-1,3 0-987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54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8,'0'0'8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4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0 296 488,'0'0'902,"13"0"-806,5 0-69,77-3 158,-82 2-158,0 0 0,-1-2 0,1 1-1,-1-2 1,0 1 0,13-7 0,-12 3-3,1-1 0,-1 0 0,-1-1 0,0-1 1,0 1-1,17-20 0,-24 23-10,1 0 1,-2 0-1,1-1 0,-1 0 1,0 1-1,0-1 0,0-1 1,-1 1-1,0-1 0,-1 1 1,0-1-1,0 0 0,0 1 0,0-12 1,-2 6 15,-2-16 111,2 28-135,0-1-1,-1 1 1,1 0 0,-1 0 0,0 0-1,1 0 1,-1 0 0,0 0 0,0 0-1,1 0 1,-1 0 0,0 1 0,0-1-1,0 0 1,0 0 0,0 1 0,0-1-1,0 1 1,0-1 0,-1 1-1,-1-1 1,-3-2 10,0 2 0,0-1 1,0 0-1,-1 1 0,1 0 0,-1 1 0,1-1 0,-1 1 0,1 1 0,-1-1 0,1 1 0,0 0 1,-1 1-1,1-1 0,0 1 0,0 0 0,0 1 0,0-1 0,0 1 0,0 1 0,1-1 1,0 1-1,-1 0 0,1 0 0,-8 9 0,-1 6 31,1 1 1,1 1-1,1 0 1,-14 34-1,21-43-27,1 1-1,0 0 1,1-1 0,1 1-1,-1 1 1,2-1-1,1 21 1,0-1-15,-1-29-6,0-1 0,1 1 0,-1-1 0,1 1 1,0-1-1,0 0 0,0 1 0,0-1 0,0 0 1,1 0-1,-1 0 0,1 0 0,0 0 0,0 0 0,0 0 1,0-1-1,1 1 0,-1-1 0,1 1 0,0-1 1,-1 0-1,1 0 0,0 0 0,0 0 0,0-1 1,1 1-1,-1-1 0,0 0 0,0 0 0,5 1 0,11 2-5,-1-1-1,1-1 0,-1-1 1,27 0-1,-34-1-1,3-1-36,0 0 0,0-1-1,-1 0 1,1-1 0,0 0-1,-1-1 1,0-1 0,0 0 0,17-10-1,5-6-238,59-46-1,-92 65 274,75-59-617,-15 6-420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9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402 60 864,'0'0'1678,"-9"-8"-1259,8 11-421,1 0 1,1-1-1,-1 1 1,0 0-1,1-1 1,-1 1-1,1 0 1,0-1-1,0 1 1,0-1-1,0 1 1,0-1 0,0 1-1,1-1 1,-1 0-1,1 1 1,0-1-1,0 0 1,0 0-1,0 0 1,0-1-1,0 1 1,0 0-1,0-1 1,1 0-1,-1 1 1,5 1 0,3 0-3,0-1 1,1 1 0,-1-2-1,0 1 1,1-2 0,15 0 0,-21 0 5,1-2 0,0 1 0,-1-1 1,1 1-1,-1-2 0,1 1 0,-1 0 1,0-1-1,0 0 0,0 0 0,0-1 1,-1 1-1,0-1 0,7-7 0,10-11 7,25-35-1,-43 53-12,2 12 50,-1 0-1,0 0 0,4 17 1,-1 6 23,-1 0 0,-2 1-1,-1-1 1,-3 54 0,0-62-37,-1-14-10,1-1 0,-2 1 0,0-1 0,0 0 1,0 0-1,-1 1 0,0-1 0,-1-1 0,1 1 1,-2 0-1,1-1 0,-1 0 0,0 0 0,0 0 0,-1-1 1,0 0-1,0 0 0,-1 0 0,-8 5 0,-13 9 43,-1-1 1,-1-2-1,-44 19 0,34-18-42,-1-2-1,-1-1 1,0-3 0,-1-1-1,-49 6 1,84-16-34,0 0-1,0-1 1,1 0-1,-1 0 1,0 0 0,0-1-1,0 0 1,1-1-1,-1 0 1,1 0 0,-13-6-1,15 6-47,1-1-1,0 0 1,0 0-1,0 0 1,0-1-1,1 0 1,-1 1-1,1-1 1,0 0-1,0-1 1,1 1-1,-1 0 1,1-1-1,0 0 1,0 1-1,0-1 1,1 0-1,-1 0 0,0-6 1,0-6-567,0 0 0,1-26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3.12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10 161 192,'0'0'2438,"-1"-3"-2199,-8-11 239,10 14-477,0-1 0,1 0 0,-1 1-1,0-1 1,0 1 0,0-1 0,0 1-1,1-1 1,-1 1 0,0 0-1,0-1 1,1 1 0,1 0 0,-2 0 2,56-10 134,0 3 1,1 2-1,102 4 1,-80 2-48,-79-1-87,0 1-1,0-1 1,0 0 0,0 0 0,0 0 0,0 0-1,0 0 1,0 0 0,0-1 0,0 1 0,0 0-1,0 0 1,0-1 0,0 1 0,-1 0 0,1-1-1,0 1 1,0-1 0,0 1 0,0-1-1,0 0 1,-1 1 0,1-1 0,0 0 0,-1 0-1,1 1 1,0-1 0,-1 0 0,1 0 0,-1 0-1,1 0 1,-1-1 0,0-1-48,0 1 1,0-1-1,0 0 1,-1 0-1,1 0 1,-1 0-1,0 0 0,0 1 1,0-1-1,0 0 1,-2-3-1,-15-25-1107,-2-1-1254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27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296 1162 192,'-12'-3'3089,"-19"1"-2945,0-1-1,0-2 1,-39-11 0,-20-3-56,89 19-89,-1 0 1,1 0 0,0 0 0,-1-1 0,1 1 0,0 0 0,-1-1 0,1 1 0,0-1 0,-1 0 0,1 1 0,0-1 0,0 0 0,0 0 0,0 1 0,0-1 0,0 0 0,0 0 0,0 0 0,-2-3 0,2 1-3,1 0 1,-1 0 0,0 0-1,1 0 1,0 0 0,0 0-1,0 0 1,0-4 0,1-10 1,-1-3 3,-1-27-31,3 0 0,8-53-1,7-8-16,-6 0 0,-1-119 0,-10 38 172,-1 184-102,1 0 0,-1 0 0,0 0 0,0 0-1,0 0 1,-4-8 0,3 8 22,0 1 1,1-1-1,-1 0 0,1 0 1,0 0-1,0-9 0,1 13-46,0 0 1,1-1-1,-1 1 0,0 0 0,1 0 0,-1 0 0,0 0 1,1 0-1,-1-1 0,1 1 0,0 0 0,-1 0 0,1 0 1,0 0-1,0 1 0,0-1 0,-1 0 0,1 0 0,0 0 1,2 0-1,25-14-33,-18 10 29,106-46-13,-100 45-223,-1 2 0,1-1 0,0 2 0,0 0-1,28-1 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9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1 384,'0'0'2269,"7"35"-2093,45 242 230,-29-145-261,-6 0-1,2 187 1,-19-266-143,0-52-11,0-25-139,1 5 140,2 0-1,0 0 0,2 1 1,0-1-1,0 1 1,2 0-1,9-17 1,7-24-3,-6 13 15,1 2-1,2 0 0,31-48 1,-41 77 4,-6 8-8,0 0 0,1 0 0,-1 1 0,1 0 0,1 0 0,6-6-1,-10 11 0,0-1-1,0 1 1,1 0-1,-1 0 0,0 0 1,1 0-1,-1 0 0,1 0 1,-1 1-1,1-1 0,-1 1 1,1 0-1,-1 0 0,1 0 1,0 0-1,-1 0 0,1 0 1,-1 1-1,1-1 0,-1 1 1,1 0-1,-1-1 0,4 3 1,-2-1 3,1 0 1,-1 1 0,0 0 0,0 0-1,0 0 1,0 0 0,0 1 0,-1-1-1,1 1 1,-1 0 0,0 0 0,0 0-1,-1 1 1,1-1 0,-1 1 0,0-1-1,0 1 1,0 0 0,-1 0-1,2 6 1,0 9 21,1 0-1,-2 0 0,-1 35 0,-1-52-20,0-1-1,0 0 0,0 0 1,-1 1-1,1-1 0,-1 0 1,1 0-1,-1 0 0,0 0 1,0 0-1,0 0 0,0 0 1,0 0-1,0 0 0,-1 0 1,1 0-1,-1-1 0,-2 3 1,0-1-2,1 0 1,-1-1 0,0 0 0,0 0 0,-1 0 0,1 0 0,0 0 0,-9 1 0,-8 0-21,0-1 0,0 0 0,-28-2-1,28-1-25,17 1 47,-24 0-72,28 0 78,-1 0-1,0 0 1,0 0 0,1 0 0,-1 0 0,0 0-1,0 0 1,1 0 0,-1 0 0,0-1 0,1 1 0,-1 0-1,0 0 1,1-1 0,-1 1 0,0 0 0,1-1-1,-1 1 1,0-1 0,1 1 0,-1-1 0,1 1-1,-1-1 1,0 0 0,2 3-9,-1 0 0,0 1-1,1-1 1,0 0 0,-1 0-1,1 0 1,0 0 0,0 0 0,0 0-1,0 0 1,1 0 0,-1 0 0,1 0-1,-1-1 1,4 4 0,6 7 12,183 262 413,-178-251-626,16 32 0,-32-53 107,1 1 1,0-1 0,-1 0-1,1 1 1,-1-1-1,0 1 1,0-1 0,0 1-1,0 3 1,0-1-425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31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1 240,'0'0'3649,"0"112"-3441,0-70-96,0 0-80,0-10-8,0-7-24,0-9 0,0-6-64,0-39-1288,0-6 319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63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1 280 800,'0'0'2145,"39"-19"-2073,-19-16-32,19-7-40,0-9-32,-9-4-248,-21 10-225,-9 13-783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2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0 600,'0'0'2238,"0"20"-2086,9 236 525,2 410-460,-11-595-375,0-70 115,0-8 21,1-8 12,0-1 1,1 1-1,1-1 1,8-27-1,30-64-54,-20 53 38,-13 33 16,121-279-21,-127 298 31,-1 0 1,0 0-1,1 0 0,0 0 0,-1 0 1,1 0-1,0 0 0,0 1 1,0-1-1,0 1 0,0 0 0,1-1 1,-1 1-1,0 0 0,0 0 0,1 0 1,-1 1-1,1-1 0,-1 0 1,1 1-1,-1 0 0,1-1 0,-1 1 1,1 0-1,-1 1 0,4-1 1,-1 1 2,1 0 1,0 0 0,-1 1 0,1-1 0,-1 1 0,0 0 0,1 1 0,-1-1 0,0 1 0,6 5 0,7 6 27,-1 1-1,-1 1 1,23 27 0,-34-37-22,0 1 1,0 0-1,0 0 0,-1 0 1,0 1-1,0 0 0,-1-1 0,0 1 1,-1 1-1,0-1 0,0 0 1,1 16-1,-3-22-5,0 0 0,-1 0 0,1 0 0,-1 0 0,1 0 0,-1 0 0,0 0 0,0 0 0,0-1 0,0 1 0,0 0 0,0 0 0,0-1 0,-1 1 0,1 0 0,-1-1 0,1 0 0,-1 1 0,1-1 0,-1 0 0,0 0 0,0 0 0,0 0 0,1 0 0,-1 0 0,0 0 0,0-1 0,0 1 0,0-1 0,-4 1 0,-8 2-2,0-1 0,-1-1 1,-19 0-1,18-1-8,-120 1-199,136-1 206,0 0-1,0 1 0,0-1 1,0 0-1,0 0 0,0 1 1,0-1-1,0 0 0,0 0 1,-1 1-1,1-1 0,0 0 0,0 0 1,0 1-1,0-1 0,0 0 1,0 0-1,1 1 0,-1-1 1,0 0-1,0 0 0,0 1 1,0-1-1,0 0 0,0 0 1,0 0-1,0 1 0,1-1 0,-1 0 1,0 0-1,0 0 0,0 1 1,0-1-1,1 0 0,-1 0 1,0 0-1,0 0 0,1 1 1,-1-1-1,0 0 0,0 0 0,1 0 1,33 30 39,1-2-1,58 35 1,5 3-34,-93-62-152,0-1 1,0 0-1,1 0 0,0 0 0,0-1 1,0 1-1,0-1 0,0-1 0,11 2 1,3-2-1204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70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3 944,'0'0'1750,"5"0"-1715,27-1 106,-17 0-47,0 1 0,0 0 0,0 1 1,27 5-1,-38-6-80,-1 1 1,0 0 0,1 1 0,-1-1 0,0 0 0,1 1 0,-1 0 0,0 0 0,0 0-1,-1 0 1,1 0 0,0 1 0,-1-1 0,1 1 0,-1 0 0,0-1 0,0 1-1,0 0 1,0 0 0,0 1 0,-1-1 0,1 0 0,-1 0 0,0 1 0,1 6-1,1 1 19,-2 1 0,0-1 0,0 0 0,-1 1 0,0-1-1,-1 1 1,-4 15 0,4-21-37,-1 0 1,1 0-1,-2 0 1,1-1-1,-1 1 1,1-1-1,-1 0 0,-1 0 1,1 0-1,-1 0 1,0 0-1,0-1 1,0 0-1,-1 0 0,-8 7 1,1-3-19,6-3-8,0-1 0,0 0-1,0 0 1,0-1 0,-1 0 0,-10 4-1,16-7 63,20 0-10,24 0-10,-14-2 32,0 2-1,0 2 1,0 0 0,-1 2 0,38 9 0,-65-13-75,0 0 0,-1 0 1,1 0-1,-1 1 1,1-1-1,0 0 0,-1 0 1,1 1-1,-1-1 1,1 0-1,-1 1 0,1-1 1,-1 1-1,1-1 1,-1 0-1,1 1 1,-1-1-1,0 1 0,1-1 1,-1 1-1,0-1 1,1 1-1,-1 0 0,0-1 1,0 1-1,0-1 1,1 1-1,-1 0 1,0-1-1,0 1 0,0-1 1,0 1-1,0 0 1,0-1-1,0 1 0,0 0 1,0-1-1,-1 1 1,1-1-1,0 1 0,0 0 1,0-1-1,-1 1 1,1-1-1,-1 1 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1.94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 42 600,'0'0'2335,"-3"-7"-1987,-10-20-21,10 20 296,32 7-4072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55.3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5 142 104,'-5'3'1190,"22"-14"-804,71-86-266,-78 88-115,-9 9-4,0-1 0,1 0 0,-1 0 0,0 0 0,0 0-1,0 0 1,0 0 0,0 0 0,0 0 0,0-1 0,0 1 0,-1 0 0,1 0-1,0-1 1,-1 1 0,1-1 0,-1 1 0,1 0 0,-1-1 0,0 1 0,1-2-1,0 3-13,0 0 12,0 1 0,0-1 1,0 1-1,0-1 0,0 1 0,0 0 0,0 0 0,0-1 0,0 1 1,0 0-1,-1 0 0,1 0 0,0 0 0,-1 0 0,1 0 1,-1 0-1,1 0 0,-1 0 0,1 0 0,-1 0 0,1 2 1,-1-3-1,2 10 24,-1 1-1,0-1 0,0 0 0,-1 0 0,-2 19 1,0 2 39,2 139 102,-7-134-368,7-34 0,1-6-33,5-11-110,4-10-533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29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13 2008,'0'0'1841,"0"-13"-2177,20 23-1025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6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69 42 1672,'0'0'2841,"-69"-41"-3177,108 41-992,1 0 735,-21 0-599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1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31 20 632,'0'0'2714,"-5"-5"-2542,4 3-168,0 1 0,1 0-1,-1 0 1,0 0 0,0 0-1,0 0 1,0 0 0,-1 0 0,1 1-1,0-1 1,0 0 0,0 0 0,-1 1-1,-1-1 1,3 1-3,0 0-1,-1 0 1,1 0-1,-1 0 1,1 1-1,0-1 1,-1 0-1,1 0 1,0 0 0,-1 1-1,1-1 1,0 0-1,-1 1 1,1-1-1,0 0 1,-1 1 0,1-1-1,0 0 1,0 1-1,0-1 1,-1 0-1,1 1 1,0-1-1,0 1 1,0-1 0,0 0-1,0 1 1,0-1-1,0 1 1,0-1-1,0 0 1,0 1-1,-1 12 1,1-1-1,1 0 1,3 20-1,29 129 88,-1-5 19,-20-47-48,-4 164 1,-9-234-77,-1 0 0,-2 0 1,-2 0-1,-1-1 1,-2 0-1,-20 53 0,23-70-35,3-7-10,1-13 8,2-6-23,2-14 69,1 0 1,1 0-1,1 0 0,0 1 1,2-1-1,0 1 0,14-26 0,-5 9-2,148-352 22,-157 368 18,-7 18-28,0 0-1,1-1 1,-1 1 0,0 0 0,1 0 0,-1 0 0,1 0 0,-1 0 0,1-1-1,-1 1 1,1 0 0,0 0 0,0 0 0,-1 1 0,1-1 0,0 0-1,0 0 1,0 0 0,0 1 0,0-1 0,0 0 0,0 1 0,0-1 0,0 1-1,0-1 1,1 1 0,-1-1 0,0 1 0,0 0 0,0 0 0,1 0-1,-1-1 1,0 1 0,0 0 0,0 1 0,3-1 0,9 0-1,1 1 0,-1 0 0,1 1 1,-1 0-1,0 1 0,1 1 0,-1 0 0,-1 0 1,1 2-1,-1-1 0,0 2 0,0-1 0,-1 2 0,1 0 1,-2 0-1,1 1 0,-1 0 0,13 15 0,-23-23-1,1 0 0,0-1 0,-1 1 0,1 0 0,-1 0 0,1 0-1,-1 0 1,0 0 0,1 0 0,-1 0 0,0 0 0,1-1 0,-1 1-1,0 0 1,0 0 0,0 0 0,0 0 0,0 0 0,0 0 0,0 0-1,0 0 1,-1 0 0,1 0 0,0 0 0,0 0 0,-1 0 0,1 0-1,-1 0 1,1 0 0,-1 0 0,1-1 0,-1 1 0,1 0 0,-1 0-1,0-1 1,0 1 0,1 0 0,-1-1 0,0 1 0,0-1 0,0 1-1,1-1 1,-1 1 0,0-1 0,0 1 0,0-1 0,0 0 0,-2 1-1,-8 3 1,0-1 0,0 0-1,-17 2 1,14-3-4,-26 4-25,-1-2-1,-61-1 0,99-3 166,5 13 8,-2-12-144,0 0-1,0 0 1,0 0-1,0 0 1,0-1-1,0 1 1,0 0-1,0 0 1,0 0 0,1 0-1,-1-1 1,0 1-1,0 0 1,1 0-1,-1 0 1,1-1-1,-1 1 1,1 0-1,0 0 1,21 27 35,34 31 0,-13-15 51,6 8-2,67 77-4,-111-122-205,1 0 0,-1 0-1,0 0 1,-1 1 0,0 0 0,0 0 0,-1 0 0,0 0-1,0 0 1,0 1 0,-2 0 0,1-1 0,0 12 0,-2-6-1044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5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1 632,'0'0'2542,"6"23"-2235,4 9-209,4 11 118,13 70-1,-22-88-147,1 27 11,-6-51-79,0 0 1,0 0-1,0 0 1,0 0-1,0 0 1,0 1-1,1-1 1,-1 0-1,0 0 1,1 0-1,-1 0 1,0 0-1,1 0 1,0 0 0,-1 0-1,1 0 1,-1 0-1,1 0 1,0 0-1,0 0 1,1 2-8,-2-2-38,18-3-151,-12 0 183,-1-1 0,1 0 1,-1-1-1,0 1 0,0-1 1,-1 0-1,1-1 0,7-7 1,5-6-1,-10 12 24,0 0-1,0 0 1,0 1 0,1 0 0,0 0 0,0 1 0,9-4-1,-16 8 2,1 0 0,-1-1-1,0 1 1,1 0-1,-1 0 1,0 0-1,1 0 1,-1 0 0,0 0-1,1 1 1,-1-1-1,0 0 1,1 1-1,-1-1 1,0 1-1,0-1 1,1 1 0,-1 0-1,0 0 1,0-1-1,0 1 1,0 0-1,0 0 1,0 0-1,2 2 1,21 35 204,-13-20-127,41 75 190,-19-32-205,17 34-246,-50-95 143,0 0 0,0 0 0,0 1 0,0-1 0,-8 3-875,8-3 875,0-1 0,0 1 0,-1 0 0,1 0 0,-2 0-181,-24 0-964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4.55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340 1473 776,'0'0'2119,"-6"-7"-2016,-17-21-68,23 27-35,1 1-1,0-1 1,0 0 0,-1 1 0,1-1 0,0 1 0,0-1 0,0 1 0,0-1 0,0 1 0,0 0 0,0-1 0,0 1-1,0 0 1,0 0 0,0 0 0,0-1 0,0 1 0,0 0 0,0 1 0,0-1 0,0 0 0,1 0 0,38 0 33,-35 0-19,13 0 21,0 0 0,0-1-1,0-1 1,0-1 0,0-1 0,-1 0 0,1-1-1,-1-1 1,21-11 0,-19 9-13,-12 6-14,0 0 0,0-1 0,-1-1 0,0 1 0,1-1-1,9-8 1,-15 10 0,0 0-1,-1-1 0,1 1 1,-1 0-1,1-1 0,-1 1 0,0-1 1,0 1-1,0 0 0,0-1 1,0 1-1,-1-3 0,0-5 10,1-34 13,1 3-3,-2 0 1,-11-74-1,-74-233-16,0 20-4,54 215 2,26 92 32,1 0 0,2-1-1,0 0 1,1 0 0,1 0 0,1-23 0,-21 45 1065,-56-4-567,-116-21-1,84 9-657,92 10-756,17 6 851,0 0 0,0-1 0,0 1 1,0 0-1,0 0 0,0-1 0,0 1 1,0 0-1,0-1 0,0 1 0,0 0 1,0 0-1,0-1 0,0 1 0,0 0 0,0 0 1,0-1-1,0 1 0,1 0 0,-1 0 1,0-1-1,0 1 0,0 0 0,0 0 1,1-1-1,-1 1 0,0 0 0,0 0 0,0 0 1,1 0-1,-1-1 0,0 1 0,1 0 1,31-16-1467,-23 12 970,30-20-1891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5.12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176 793 280,'0'0'1866,"-7"-2"-1662,-25-3 121,31 5-291,0-1-1,0 1 0,1-1 1,-1 1-1,0-1 1,1 1-1,-1-1 0,0 0 1,1 1-1,-1-1 1,1 0-1,-1 0 0,1 1 1,0-1-1,-1 0 1,1 0-1,0 0 0,-1 1 1,1-1-1,0 0 1,0 0-1,0 0 0,0 0 1,0 0-1,0 1 1,0-1-1,0 0 0,0-1 1,0-39-7,1 26-3,-1 5-24,2 0-1,-1 0 1,1 0-1,1 1 1,-1-1-1,2 1 1,-1-1-1,10-15 1,48-71-9,-44 72 8,18-24 9,-19 26 3,0-1 0,13-25 0,-27 45 13,0-1 1,-1 0-1,1 1 0,-1-1 0,0 0 0,0 0 1,0 0-1,-1 0 0,0 0 0,1-1 1,-2-4-1,3 0-30,0 0 0,0 0 1,1 0-1,0 0 0,7-14 0,-10 23 6,7-14 5,-5 13 54,-1-1 1,0 0 0,0 0 0,0 0-1,0 0 1,0 0 0,-1 0-1,1 0 1,-1 0 0,1 0-1,-1-1 1,0 1 0,1-3-1,-42-17 231,-51-16-147,34 15 51,1-2 0,-76-46 0,147 82-1158,-1 1 0,15 16 0,-24-24 798,33 31-945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6.3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157 764 112,'0'0'1466,"-2"-4"-1152,-3-6-160,3 6-54,0 0 0,1 1 0,-1-1 0,1 0 0,0 0 0,0 0 0,0 0 0,0 0 0,1 0 0,-1-4 0,2 3-93,-1 0 0,1 0 0,0 0 0,0 0-1,0 0 1,0 0 0,1 0 0,0 0 0,0 0 0,1 1 0,-1-1 0,1 1 0,0 0-1,7-8 1,3-2-12,1 1 0,29-20-1,-7 5 15,65-51 23,29-24 28,-116 84 115,-14 18-147,0 1 0,0-1 0,1 0 0,-1 1 0,0-1 0,0 1 0,0-1 0,0 0 0,0 1 0,-1-1 0,1 1 0,0-1 0,0 1 0,0-1 0,0 0 0,-1 1 0,1-1 0,0 1 0,-1-1 0,1 1 0,0-1 0,-1 0 0,-3-2 107,1 1-1,-1 0 1,0 0 0,0 0 0,0 0-1,0 0 1,-7-1 0,-10-5-445,-56-26 335,1-3 1,-111-74-1,160 92 162,-42-41 1,59 43-109,5 8-39,-1 3-40,4 5-53,18 5-1490,76 48 243,-43-28 193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7.6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111 689 32,'0'0'1375,"12"-7"24,14-42-1205,26-66-1,13-25-176,6 9-17,-69 128-30,6-15 758,-19 11 313,-8-1-1230,-56-34 335,1-2 0,-71-59 0,143 102-189,-1-1-1,1 1 1,0-1-1,0 0 1,0 0-1,0 0 1,0 0-1,1 0 1,-4-4-1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2.2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 23 160,'0'0'213,"-7"4"-109,-25 12 2241,36-15-2328,1 0-1,0 0 1,0 0 0,0 0-1,0-1 1,0 0 0,0 0-1,7-1 1,7 0 33,32 2 96,-18 0-10,0-1-1,-1-2 1,64-11-1,-86 11-104,26-7 93,0 1 0,0 2 1,39-1-1,-74 7-100,1 0-14,5 0-8,-6 0 8,-6 0-242,-50 2-466,17 6-47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4.7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423 1245 528,'0'0'1755,"-22"0"-1541,-5-1-131,3 0 68,0 0 0,0 2 0,-32 5 1,14-4 1256,41-2-1408,0 0-1,0 0 1,-1 0 0,1 0-1,0 0 1,0 0 0,0 0-1,0-1 1,0 1 0,0 0-1,0-1 1,0 1 0,1-1-1,-1 1 1,0-1 0,0 0-1,0 1 1,0-1 0,1 0-1,-1 1 1,0-1-1,0 0 1,1 0 0,-1 0-1,1 0 1,-1 0 0,1 0-1,-1 0 1,1 1 0,0-1-1,-1-1 1,1 1 0,0 0-1,0-1 1,-1-1 1,1 1 0,-1 0 1,1 0-1,-1 0 0,0 0 0,0 0 0,0 0 0,0 0 1,0 0-1,-2-1 0,-8-18-7,-6-58 9,3 0-1,-4-110 1,2 22-26,-44-238-37,57 388 68,0 1 0,-1 0 0,0 0 0,-10-22 0,13 38-2,1-1 0,0 1 0,0-1 0,0 1 0,-1-1-1,1 0 1,0 1 0,0-1 0,0 1 0,0-1 0,0 1 0,0-1 0,0 0 0,0 1 0,0-1 0,0 1 0,0-1-1,1 0 1,-1 1 0,0-1 0,0 1 0,0-1 0,1 1 0,-1-1 0,0 1 0,1-1 0,-1 1 0,1-1 0,-1 1-1,0-1 1,1 1 0,-1 0 0,1-1 0,-1 1 0,1 0 0,-1-1 0,1 1 0,-1 0 0,1 0 0,0-1 0,-1 1-1,1 0 1,-1 0 0,1 0 0,-1 0 0,1 0 0,0 0 0,-1 0 0,1 0 0,-1 0 0,2 0 0,4-1 27,200-62 150,52-14-35,-354 144-2938,29-29 675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55.7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1 424,'0'0'1492,"11"7"-1462,23 2 47,0-1-1,0-1 1,0-2 0,62 0 0,-96-5-88,0 0-1,0 0 1,0 0 0,-1 0-1,1 0 1,0 0 0,0 0-1,0 0 1,0 0 0,0 0-1,-1 0 1,1 0 0,0 0-1,0 0 1,0 0 0,0 0-1,0 0 1,-1 0 0,1 0-1,0 1 1,0-1 0,0 0-1,0 0 1,0 0 0,-1 0-1,1 0 1,0 0 0,0 0-1,0 0 1,0 0 0,0 1-1,0-1 1,0 0 0,0 0-1,0 0 1,0 0 0,0 0-1,-1 1 1,1-1 0,0 0-1,0 0 1,0 0 0,0 0-1,0 0 1,0 1 0,0-1 0,0 0-1,0 0 1,0 0 0,0 0-1,0 0 1,0 1 0,1-1-1,-1 0 1,0 0 0,0 0-1,0 0 1,0 0 0,0 0-1,0 1 1,0-1 0,0 0-1,0 0 1,0 0 0,1 0-1,-1 0 1,-25 1-648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6.00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45 256,'0'0'1706,"0"-7"-1466,0-23-32,0 22 87,0 14-207,1 13-77,2-1 0,0 0 0,6 20-1,4 25 33,3 75 40,-2 198 98,-24-386-59,10-153-234,0 190 111,1 0 1,0 1 0,1-1 0,1 1-1,0-1 1,0 1 0,1 0-1,1 0 1,0 0 0,1 1 0,12-19-1,-14 24 2,1 0-1,-1 0 0,1 0 0,1 1 0,-1-1 1,1 1-1,0 1 0,0-1 0,1 1 1,-1 0-1,1 0 0,0 1 0,0 0 0,0 0 1,1 1-1,-1 0 0,0 0 0,1 1 1,-1 0-1,13-1 0,-13 2 2,-1 0 1,1 0-1,-1 1 0,1 0 1,-1 0-1,10 3 0,-12-2 2,0 0 0,0 1 0,0-1 0,0 1 0,0 0-1,-1 0 1,1 0 0,-1 0 0,0 1 0,3 4 0,-2-4 1,0 0-1,0 1 1,-1-1 0,0 1 0,0 0 0,0 0 0,0 0 0,-1 0 0,0 1 0,0-1-1,0 1 1,-1-1 0,0 1 0,1 7 0,-7-12 22,-1 0-1,0 0 1,1-1-1,-1 1 1,-10-2-1,11 1-10,-103 0 37,107 0-53,0-1 0,0 1 0,0 0 0,1 0 0,-1 0 0,0 0 0,0 1 0,0-1 0,0 0 0,0 0 0,0 0 0,0 1 0,0-1 0,0 1 0,0-1 0,0 0 0,1 1 0,-1 0 0,0-1 0,-1 2 0,2 8-5,1-8 3,-1 21 2,3 64 30,-2-78-23,0-1 0,1 1 1,0-1-1,1 0 0,0 1 0,0-1 1,1 0-1,5 7 0,3 4 17,1-2 0,1 1 0,0-2 0,1 0 0,1-1 0,26 20 0,-37-31-69,-1 0-30,1-1 0,-1 1 0,1-1 1,-1 0-1,1-1 0,0 1 0,0-1 1,1 0-1,-1 0 0,0 0 0,1-1 0,-1 1 1,1-1-1,5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07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1 168,'0'0'2383,"0"2"-2289,0 299-29,0-377-732,0 19-288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85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1 286 616,'0'0'904,"20"0"-856,-11-10-8,11-15 24,9-10-8,1-7-32,-1-10-24,-9-15-176,-10 13-344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1.9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4 272,'0'0'1735,"0"-4"-1503,8 256 719,-5 34-888,-4-165-51,-4-38-3,2-70-5,1-55-7,5 11-4,1 0 0,2 0-1,1 1 1,1-1-1,1 2 1,15-30-1,-20 48 5,37-82-10,-36 84 8,0 1 0,0-1 0,1 1 0,0 0 0,0 1 0,1-1 0,14-11 0,-17 16 0,1 0-1,0 0 0,0 1 0,0 0 0,0 0 1,1 0-1,-1 1 0,1 0 0,-1 0 0,7 0 0,59 0-74,-37 2 66,-22-1 21,-1 1-1,1 1 1,-1 0 0,1 0 0,-1 1 0,0 1 0,0 0 0,-1 0-1,1 1 1,-1 1 0,0-1 0,0 2 0,11 8 0,-20-14-6,0-1 1,0 1-1,-1-1 1,1 1-1,0 0 0,-1-1 1,1 1-1,0-1 1,-1 1-1,1 0 1,-1 0-1,1-1 1,-1 1-1,0 0 1,1 0-1,-1 0 1,0 0-1,1-1 1,-1 2-1,0-1 2,0 0 0,0-1 0,-1 1 0,1-1 0,0 1 0,0 0 1,-1-1-1,1 1 0,0-1 0,-1 1 0,1-1 0,-1 1 0,1-1 0,0 0 0,-1 1 0,1-1 0,-1 1 0,1-1 1,-1 0-1,0 0 0,0 1 0,-39 11 133,29-10-121,-41 11 18,-2-3 0,1-2 0,-100 2 0,157 1-175,3-3 126,1-1 0,0-1 0,11 8 0,14 11 59,-5-1 9,168 157 157,-180-163-217,-5-6-29,0-1 1,0 0 0,20 14 0,-29-24-62,0 0-1,1 0 1,-1 0-1,0 0 1,1-1 0,-1 1-1,1-1 1,-1 1-1,1-1 1,0 0 0,3-1-1,-2 1-79,8 0-877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2.48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1 472,'0'0'1454,"19"0"-1240,65 0-19,-80 0-172,1 0 0,0 0 0,0 0 0,0 0 0,-1 1 0,1 0 0,0 0-1,0 0 1,-1 1 0,1-1 0,-1 1 0,0 0 0,1 1 0,-1-1 0,0 1 0,0 0 0,0 0 0,-1 0-1,1 0 1,-1 0 0,0 1 0,0 0 0,0 0 0,0 0 0,0 0 0,1 5 0,-1-1-5,0 1 1,0 0 0,-1 0 0,-1 0-1,1 0 1,-2 0 0,1 1-1,-1-1 1,0 0 0,-1 0-1,-2 12 1,1-16-11,1 0 0,-1 0 0,0 0-1,0 0 1,0 0 0,-1 0 0,1-1 0,-1 1 0,0-1 0,-1 0-1,1 0 1,-1 0 0,0 0 0,0-1 0,0 1 0,0-1 0,0 0 0,-9 4-1,10-3-181,10 1 134,9 1 54,11 2-18,1-2 0,1-1-1,40 2 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6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6 280,'0'0'2413,"1"-1"-2405,0 0 0,1 1 0,-1-1 0,0 1 0,0-1 0,0 1 0,0 0 0,1-1 0,-1 1 0,0 0 1,0 0-1,1 0 0,-1 0 0,2 0 0,5 7-444,-6 0-310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94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1616,'0'0'2465,"19"0"-2529,-9 0-272,10 0-96,29 3-176,0 0-217,0-3-895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28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1512,'0'0'3441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7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12 19 392,'0'0'2099,"-2"-4"-1853,-5-11-74,4 22-57,4 39-15,0-15-93,20 234 376,-1-53-230,-12 194-223,-8-440-6,2 1 0,1-1 0,2 0 0,16-61 0,-11 63 49,36-102-23,-39 117 49,0 1 1,2-1-1,0 1 1,1 1-1,19-24 1,-24 34 3,0 1-1,0 0 1,0 1 0,0-1 0,1 1 0,0 0 0,-1 0 0,1 1-1,0 0 1,0 0 0,0 0 0,0 0 0,1 1 0,-1 0 0,0 1 0,1-1-1,-1 1 1,0 1 0,10 0 0,-13 0 3,0 0-1,-1 0 1,1 0-1,-1 1 1,1-1-1,-1 1 1,0-1-1,0 1 1,0 0-1,1 0 1,-2 0-1,1 0 1,0 0-1,0 0 1,-1 1-1,1-1 1,-1 1 0,1-1-1,-1 1 1,0-1-1,1 6 1,1 1 10,0 0 1,0 0 0,-1 0 0,0 0 0,0 17 0,-2-12-4,1-8-4,-1 1 0,0-1 0,-1 0 0,1 0 0,-1 1 0,0-1 0,-3 6-1,3-10-2,-1 1-1,1 0 1,-1-1 0,0 1-1,0-1 1,0 0-1,0 0 1,0 0-1,-1 0 1,1 0-1,0 0 1,-1-1-1,0 1 1,1-1-1,-1 1 1,0-1-1,-5 1 1,-10 3 21,0-1 1,-1-1-1,0 0 1,0-2-1,-33-1 1,42 0 215,10 8-231,1-4-18,-1 0 0,1 0 0,0 0 0,0 0 0,1-1 0,-1 1 0,1 0 0,0-1 0,0 1 0,0-1 0,0 0 0,4 4 0,39 42 43,-25-28-3,85 85 88,24 28-293,-119-120-85,-8-10-197,-2-4 402,0 0 1,0 1 0,0-1-1,0 1 1,0-1-1,0 1 1,0-1 0,0 1-1,0-1 1,0 1 0,0-1-1,0 1 1,0-1-1,0 1 1,0-1 0,-1 0-1,1 1 1,0-1-1,0 1 1,0-1 0,-1 1-1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22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0 880,'0'0'2345,"0"11"-2211,0 169 273,0-178-431,0-5-209,1-4 212,0 0 0,1 0 1,0 0-1,0 1 0,0-1 1,1 0-1,0 1 0,0 0 1,1-1-1,0 2 0,0-1 1,0 0-1,1 1 0,0-1 1,7-5-1,-11 11 22,0-1 0,0 0 0,0 1-1,0-1 1,0 1 0,0 0 0,0-1 0,0 1 0,0 0 0,0-1 0,0 1-1,0 0 1,0 0 0,0 0 0,0 0 0,0 0 0,0 0 0,0 0-1,0 0 1,0 1 0,0-1 0,0 0 0,0 1 0,0-1 0,0 1-1,0-1 1,0 1 0,0-1 0,0 1 0,0-1 0,0 2 0,30 25 196,-25-20-177,6 5-5,0 2 0,-1 0 0,-1 0 1,0 1-1,0 1 0,-2-1 0,0 1 0,-1 1 0,0-1 0,5 26 0,-10 2-834,-2-30-151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57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0 121 104,'0'0'1790,"2"0"-1782,-1 0 0,1-1 0,0 1 0,-1 0 0,1-1 0,-1 1 0,1-1 0,-1 0 0,1 0 0,-1 1 0,2-2 0,4-6-2,62-54 104,-62 56-102,-1 1 1,1 1 0,0-1 0,1 1-1,-1 1 1,1-1 0,-1 1 0,17-4-1,-22 6-9,0 1-1,0-1 0,0 1 1,0 0-1,0 0 1,0 0-1,0 0 0,0 0 1,0 0-1,0 0 0,0 1 1,1-1-1,-1 1 0,0-1 1,-1 1-1,1 0 0,0 0 1,0 0-1,0 0 0,0 0 1,-1 0-1,1 1 0,0-1 1,-1 0-1,1 1 0,-1-1 1,0 1-1,1 0 0,-1-1 1,0 1-1,1 3 0,1 3-6,-1-1-1,0 1 0,-1 0 0,0 0 0,0 1 0,0-1 0,-2 9 0,1-13 6,1-1-5,-1 1 0,0-1 0,0 0 0,0 0 0,0 1 0,0-1-1,-1 0 1,0 0 0,1 1 0,-1-1 0,0 0 0,-1 0 0,1 0 0,0 0 0,-1 0-1,0-1 1,1 1 0,-5 4 0,-23 19-108,27-23 363,4-16-194,0 12-50,-1-1-1,1 1 1,0-1-1,0 1 1,0 0 0,0 0-1,0 0 1,0 0-1,0 0 1,0 0-1,0 1 1,1-1 0,3 0-1,37-3 26,-30 4-16,72-3 60,-83 3-140,-7 0-284,-20 0-495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93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58 1335 416,'0'0'2743,"27"-6"-2505,91-17-61,-93 19-89,-1 1 0,1 1 1,48 3-1,-24 1-33,-47-2-35,8-10 244,-9 0-252,0 1-1,0 0 0,2 0 1,-1 0-1,6-12 1,5-23 2,0-28 1,-4-2 0,1-77 0,-14-150-40,-18 102-22,6 79-5,-12-74 23,27 154 112,-1 39 15,0 0 1,1 0 0,-1 0-1,0 1 1,0-1-1,1 1 1,-1-1 0,0 1-1,0 0 1,0-1 0,0 1-1,0 0 1,0 0 0,0 1-1,0-1 1,-2 1-1,0-1-107,-358 0 398,429-16-4526,-28 9 3030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8.90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226 694 184,'0'0'1471,"-13"2"-1231,-39 9-12,39-8 804,24-20-1038,30-21 12,-29 28-3,0-1 0,20-22-1,17-9 36,-42 34-35,0 1-1,0 0 1,1 0 0,0 1 0,12-7 0,-19 10 33,0 0-1,-1 0 1,1 0-1,-1 0 1,0 0 0,0-1-1,0 1 1,0 0 0,-1-5-1,1 3-19,0-2 37,0 1 0,0-1 0,-1 1 1,0-1-1,0 1 0,0 0 0,-1-1 0,0 1 0,0 0 0,0 0 0,-6-9 1,-13-19 86,-1 1 1,-2 2 0,0 0-1,-3 2 1,-32-29 0,-8-10 187,42 39-204,15 16-72,-1 1 0,-1 0 0,0 1 0,-16-11 0,27 21-123,231 178-3129,-195-149 2167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22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1 665 8,'0'0'1543,"0"4"-1386,1 7-13,3-13 168,8-22 268,-5 7-615,22-42 266,37-84 62,-41 81-222,71-206 112,-95 265-171,4-14 94,-1 1-1,-1 0 1,0-1 0,0-19 0,4 44-46,-4 0-72,0 1 1,-1-1 0,3 15-1,0 2 15,49 229 244,-51-244-242,10 42 25,-12-48-34,1 1 0,0-1 0,0 1 1,0-1-1,0 0 0,1 0 0,0 0 1,4 5-1,-7-9-2,1 1 0,-1-1 0,0 0-1,1 0 1,-1 0 0,1 1 0,-1-1 0,1 0 0,-1 0 0,1 0 0,-1 0 0,1 0 0,-1 0-1,1 0 1,-1 0 0,1 0 0,-1 0 0,1 0 0,-1 0 0,1 0 0,-1 0 0,0 0-1,1 0 1,-1-1 0,1 1 0,-1 0 0,1 0 0,-1-1 0,1 1 0,-1 0 0,0 0 0,1-1-1,-1 1 1,0-1 0,1 1 0,-1 0 0,0-1 0,1 0 0,12-19-41,63-171 104,-21 51-86,-29 68 14,-20 64 36,-4 7 22,-1 3 46,0-1-82,1 1-1,-1-1 1,0 1-1,0 0 1,0-1-1,0 1 1,0 0-1,0 0 1,-1 0-1,1 0 1,-1-1-1,1 1 1,-1 4-1,4 8 7,49 186 368,18 58-458,-69-249-32,1-1 1,0 0-1,1-1 0,0 1 0,8 13 0,-9-17 1,1 0 1,-1 0-1,1-1 0,0 1 0,0-1 0,0 0 1,0 0-1,0-1 0,1 1 0,4 1 0,17 8-915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6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252 45 816,'0'0'3250,"-6"-5"-2880,1 2-311,4 1-44,-1 0-1,0 1 1,0-1-1,0 0 1,-1 1-1,1 0 1,0 0 0,-1-1-1,1 1 1,0 1-1,-1-1 1,1 0-1,-1 0 1,0 1 0,1 0-1,-1-1 1,1 1-1,-1 0 1,0 0-1,-3 1 1,-6 4 5,-1 1 0,1 0-1,0 1 1,1 0 0,-12 10-1,7-5-21,5-5-5,1 1 0,0 0 0,1 1 0,-9 11 1,15-17-3,0 1 0,0 0 0,0 0 0,0 0 1,1 0-1,0 1 0,0-1 0,0 1 1,0-1-1,1 1 0,0 0 0,0 0 0,-1 7 1,2-4-6,0-3-9,0 0 0,0 0 0,0 0 0,1 0 0,2 9 0,-3-12 7,1 0 0,0-1-1,0 1 1,0-1-1,0 1 1,0-1-1,0 1 1,0-1 0,0 0-1,1 1 1,-1-1-1,0 0 1,1 0 0,-1 0-1,1 0 1,0 0-1,-1 0 1,1-1-1,0 1 1,2 0 0,1 1-29,1 0 1,0-1-1,0 0 1,-1 0-1,1-1 1,0 1 0,0-1-1,6-1 1,-9 1 39,0-1 1,1 0 0,-1 1-1,0-1 1,0 0 0,0-1-1,0 1 1,-1 0 0,1-1-1,0 0 1,-1 1 0,1-1-1,-1 0 1,1 0 0,-1-1-1,3-3 1,6-11 23,0 0-1,-2 0 0,0-2 1,-1 1-1,-1-1 1,0 0-1,-2 0 0,0-1 1,3-31-1,-1 17 941,-6 41-970,2-1-1,-1 1 1,1 0-1,0-1 1,0 0 0,0 0-1,1 0 1,8 10-1,-12-16 12,11 16-65,2-1 1,-1 0-1,2-1 0,0-1 0,1 0 0,0-1 0,1 0 0,28 15 0,-36-23-56,0-1 0,1 1 0,-1-2 0,17 4-1,-22-5 52,0-1 0,1 1 0,-1-1 0,0 0 0,1 0 0,-1 0 0,0-1 0,1 1-1,-1-1 1,0 0 0,0 0 0,1 0 0,-1 0 0,0-1 0,0 1 0,4-3 0,-3 0-142,0 0 1,0 0 0,-1 0-1,6-9 1,-9 13 203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02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0 544,'0'0'2851,"1"23"-2669,5 35 98,17 79 0,-4-46-337,-3 1-1,-5 0 1,-1 111 0,-10-160-912,-7-63 317,-4-17 533,2 5 388,1-1 0,1 0-1,1 0 1,-1-45-1,13 76-136,92-7 48,119-8-1182,-184 17-75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36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150 309 992,'0'0'2431,"0"9"-2075,0 29 45,0-37-382,0-1 0,0 0 1,0 1-1,0-1 1,0 1-1,0-1 1,0 0-1,0 1 1,0-1-1,0 1 1,-1-1-1,1 0 0,0 1 1,0-1-1,0 0 1,0 1-1,-1-1 1,1 0-1,0 1 1,0-1-1,-1 0 1,1 0-1,0 1 0,-1-1 1,1 0-1,0 0 1,-1 1-1,1-1 1,0 0-1,-1 0 1,1 0-1,0 0 1,-1 0-1,1 1 0,-1-1 1,1 0-1,0 0 1,-1 0-1,1 0 1,-1 0-1,1 0 1,0 0-1,-1-1 1,-13-3 69,7-2-74,0 0-1,0-1 0,1 0 1,0 0-1,0-1 1,0 1-1,1-1 1,-4-9-1,0 2-12,1 3-23,1 0 0,0-1 1,1 0-1,1 0 0,0 0 0,0-1 0,2 1 0,-1-1 0,2 0 1,0 0-1,0-1 0,2 1 0,1-27 0,0 39-4,-1-1 0,1 1 1,0 0-1,0-1 0,-1 1 0,2 0 0,-1 0 1,0 0-1,0 0 0,1 0 0,-1 0 1,1 0-1,0 0 0,-1 1 0,1-1 0,0 0 1,0 1-1,0 0 0,0-1 0,0 1 0,0 0 1,3-1-1,3-1-83,0 0 0,0 1 1,0 0-1,1 1 0,10-2 1,-4 2-156,0 0 1,0 1-1,1 1 1,-1 0-1,21 5 1,-27-3-52,-1 0 1,0 1 0,9 4-1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70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181 478 1768,'0'0'1985,"24"69"-1913,-24-46-8,0-10-56,0-2-8,0-24-736,-16-21 16,0-17-841</inkml:trace>
  <inkml:trace contextRef="#ctx0" brushRef="#br0" timeOffset="1">24 15 608,'0'0'2689,"-24"-15"-2833,24 30-104,24 3 16,0 0-185,7 3-95,0-8-64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0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1240,'0'0'3288,"11"11"-3098,136 149 436,-50-47-278,87 109-181,-113-132-645,-71-117-2811,-7 3 1469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47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565 0 416,'0'0'3302,"-24"27"-2927,22-26-367,-178 211 801,-122 167 60,246-298-1044,59-104-1352,24-18 200,4-9-15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0.51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4 672,'0'0'1619,"0"7"-1427,1 1-177,1 1-1,0-1 0,0 1 0,1-1 1,1 0-1,-1 0 0,1 0 1,0-1-1,1 0 0,0 1 1,6 6-1,11 20 73,91 177 124,10 17-186,-120-223-25,0 0 0,0 0 0,1 0 0,0 0 0,0-1 1,0 0-1,7 6 0,-9-9-1,-1 0 1,1-1-1,-1 1 1,1 0-1,-1 0 1,1-1-1,0 1 1,0-1-1,-1 1 1,1-1-1,0 0 0,0 0 1,0 1-1,-1-1 1,1-1-1,0 1 1,0 0-1,0 0 1,-1-1-1,1 1 1,0-1-1,-1 1 1,1-1-1,0 0 1,-1 0-1,1 1 1,-1-1-1,1 0 1,-1-1-1,1 1 0,1-2 1,25-25 57,-2-1 1,0-1-1,25-40 0,-17 23-2,205-292 89,-230 325-143,-2 5 1,-3 5-2,-1 0 0,0-1 0,-1 1 0,1 0 0,-1-1 0,1 1 0,-1-1 0,-1 0 0,1 0 0,1-5 0,-3 9-50,0 15-674,-4 7-36,-12 5-523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2:59.2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1 125 72,'0'0'1164,"0"-35"-553,1 31-606,0 1 0,0 0 0,0 0 0,0 1 0,0-1 0,1 0-1,-1 0 1,1 1 0,0-1 0,0 1 0,0-1 0,0 1 0,0 0 0,1 0 0,-1 0 0,1 0 0,-1 0 0,1 0 0,0 1-1,-1-1 1,1 1 0,4-1 0,10-6 14,1 1-1,25-7 0,-30 12-3,0 0 0,0 0 0,0 1 0,17 1-1,-22 0-5,-7 1-7,0 0 0,0-1 1,-1 1-1,1 0 0,0 0 0,-1-1 1,1 1-1,-1 0 0,1 0 1,-1 0-1,1 0 0,-1 0 0,1 0 1,-1 0-1,0 0 0,0 0 0,0 0 1,1 0-1,-1 0 0,0 0 1,0 0-1,0 0 0,0 0 0,-1 1 1,1 41 46,-1-30-18,2-7-28,-1 0 1,0 0-1,0 0 0,-1-1 1,0 1-1,0 0 0,0-1 1,-1 1-1,1 0 0,-2-1 1,1 0-1,0 1 0,-4 4 1,1-3-4,1 0 1,-1 0-1,-1-1 1,0 1-1,1-1 1,-2-1-1,-12 11 1,56-10-591,-35-4 605,-1-1 0,0 1-1,0 0 1,0-1 0,0 1 0,0 0-1,0 0 1,0 0 0,-1 0-1,1 0 1,-1 0 0,1 0 0,-1 0-1,0 0 1,0 0 0,0 0-1,0 3 1,1 1 39,-1 1 0,0-1 0,-1 0 1,0 0-1,-2 10 0,2-14-39,-1 1-1,0 0 1,0 0 0,0-1-1,0 1 1,0-1 0,0 0 0,-1 0-1,1 1 1,-1-2 0,0 1-1,-4 2 1,-43 21 203,27-15-176,20-9-45,-32 19-261,34-19 230,-1 0-1,1 0 0,-1 0 0,1 0 1,0 1-1,-1-1 0,1 0 1,0 1-1,0-1 0,0 1 1,0-1-1,0 1 0,0-1 1,0 1-1,1 0 0,-1-1 0,1 1 1,-2 3-1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02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334 1 736,'0'0'1432,"-18"0"-1286,-59 1-2,71 0-131,0-1 0,1 1 0,-1 0-1,1 1 1,-1-1 0,1 1 0,-1 0 0,1 0 0,0 1 0,0 0 0,0 0 0,0 0 0,1 0 0,-1 1-1,1-1 1,0 1 0,-5 7 0,-18 13 14,15-14-23,0 1 0,0 0 1,1 1-1,0 0 1,-12 18-1,19-23-10,-1 1 1,1 0-1,0 0 1,1 0-1,0 0 1,0 0-1,1 1 1,0-1-1,0 1 1,1 0-1,-1 12 1,2-20 1,0 0 0,0 0 0,0 0 1,0 0-1,0 0 0,0 0 0,0-1 1,1 1-1,-1 0 0,0 0 0,0 0 0,1 0 1,-1 0-1,1 0 0,-1 0 0,1 0 1,-1-1-1,1 1 0,-1 0 0,1 0 1,0-1-1,-1 1 0,1 0 0,0-1 1,0 1-1,-1-1 0,1 1 0,0-1 1,0 1-1,0-1 0,0 0 0,0 1 1,0-1-1,0 0 0,0 0 0,0 1 1,0-1-1,0 0 0,0 0 0,-1 0 0,1 0 1,0 0-1,0-1 0,0 1 0,0 0 1,0 0-1,1-1 0,7 1 7,-1-1-2,0 0 0,0 0 0,0-1-1,0 0 1,0 0 0,0-1 0,0 0-1,-1 0 1,1-1 0,-1 0 0,0-1-1,0 1 1,0-1 0,-1 0 0,0-1 0,0 0-1,0 0 1,-1 0 0,9-13 0,-3 2 16,0 0 0,-2 0 0,0-1 0,-1 0 0,-1 0 0,0-1 0,4-24 0,-6 22 114,-5 27 112,-3 31 13,4-26-270,0 1 0,1-1 0,1 1 0,0-1 0,0 0 0,1 0 0,1 0 0,-1 0 0,2-1 0,0 1 0,0-2 0,1 1 1,0-1-1,0 0 0,1 0 0,0-1 0,1 0 0,0 0 0,18 11 0,-24-16-37,1-1 1,0 0-1,0 0 1,0 0-1,0-1 1,1 1-1,-1-1 1,0 0-1,0 0 1,1-1-1,-1 1 1,1-1-1,-1 0 1,0 0-1,1 0 1,5-2-1,22-8-812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35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1 416,'0'0'2314,"1"25"-2037,1 0-209,14 143 267,54 146-143,-51-244-177,-13-33-237,-5-30 89,0 1-1,0-1 1,1 1 0,0-1-1,0 0 1,1 0 0,0 0-1,7 12 1,-2-17-830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08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 0 1000,'0'0'1939,"0"6"-1836,-2 98 82,-1-34-125,4 1 0,13 97 0,-12-156-61,1 0 0,0-1 0,1 1 0,0 0-1,1-1 1,0 0 0,1 0 0,12 17 0,-17-26-1,0-1-1,-1 1 1,1-1 0,0 0 0,0 1 0,0-1 0,0 0 0,0 0 0,1 0-1,-1 0 1,0 0 0,0 0 0,1 0 0,-1 0 0,0-1 0,1 1-1,-1-1 1,1 1 0,-1-1 0,1 1 0,-1-1 0,1 0 0,-1 1 0,1-1-1,-1 0 1,1 0 0,0 0 0,-1 0 0,1-1 0,-1 1 0,1 0 0,-1-1-1,1 1 1,-1-1 0,1 1 0,-1-1 0,1 0 0,-1 1 0,0-1-1,0 0 1,1 0 0,-1 0 0,0 0 0,2-2 0,4-5-9,1 0 1,-2-1-1,1 0 1,10-19-1,-15 24 16,-1 1-5,140-262 6,-139 260 15,-1 1 1,0-1-1,-1 1 0,1-1 0,-1 0 0,0 1 0,0-1 0,-1-6 0,1-4 393,1 28-643,11 9 226,-5-9 3,0 0 1,-1 0-1,-1 0 0,7 25 1,-7-21 1,1 0 0,0 0 0,1 0 0,1-1 0,1 0 0,0-1 0,18 23 0,-23-33-2,-4-4 0,1 0 0,-1 0-1,1 0 1,0-1-1,-1 1 1,1 0-1,-1 0 1,1-1 0,0 1-1,0-1 1,-1 1-1,1 0 1,0-1-1,0 0 1,0 1-1,-1-1 1,1 1 0,0-1-1,2 0 1,-3 0-4,0 0 0,1 0-1,-1 0 1,0 0 0,1 0 0,-1 0 0,0 0 0,1 0 0,-1 0 0,0 0-1,1 0 1,-1 0 0,0 0 0,1 0 0,-1 0 0,0 0 0,1 0 0,-1 0 0,0 1-1,1-1 1,-1 0 0,0 0 0,1 0 0,-1 1 0,0-1 0,0 0 0,1 0-1,-1 1 1,0-1 0,0 0 0,0 0 0,1 1 0,-1-1 0,0 0 0,0 1 0,0-1-1,0 0 1,0 1 0,1-1 0,-1 0 0,0 1 0,0-1 0,0 0 0,0 1-1,0-1 1,0 0 0,0 1 0,0-1 0,0 0 0,0 1 0,-1-1 0,1 0 0,0 1-1,0-1 1,0 0 0,-1 1 0,8-1-816,-6 0 744,0 0 0,0-1-1,0 1 1,0-1 0,-1 1 0,1 0-1,0-1 1,0 0 0,0 1-1,-1-1 1,1 1 0,0-1-1,-1 0 1,2-1 0,8-20-998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51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89 206 824,'0'0'1218,"11"0"-1216,-1 0 1,-6 1 20,1-1 0,-1 1 0,1-1 0,-1-1 0,1 1 0,-1 0 0,1-1 0,-1 0 0,1 0 0,-1-1 0,0 1 0,0-1 0,1 0 0,-1 0 0,0 0 0,-1-1 0,1 1 0,6-6 1,-2-1 4,0 0 1,0 0 0,-1-1-1,0-1 1,5-10 0,-10 17-3,0 0 1,0-1 0,0 1 0,-1-1 0,0 1 0,0-1-1,0 0 1,-1 1 0,0-1 0,0 0 0,0 0 0,0 1-1,-1-1 1,1 0 0,-1 1 0,-2-7 0,2 10-15,0-1 0,0 0 0,0 1 0,0-1 0,-1 1 0,1-1 0,0 1 0,-1 0 0,1 0 0,-1 0 0,1 0 0,-1 0 0,0 0 0,1 0 0,-1 0 0,0 0 0,0 1 0,1-1 0,-1 1 0,0-1 1,0 1-1,-2 0 0,-49-3 133,45 3-113,4 1-26,0-1 1,0 1-1,0 1 0,0-1 0,0 1 0,0-1 0,1 1 0,-1 0 0,1 0 0,-1 1 0,1-1 0,0 1 0,0-1 0,0 1 0,0 0 0,0 0 0,1 0 0,-1 1 0,1-1 0,-3 6 0,-5 9 11,1 0-1,-15 37 0,14-22 27,1 1 0,2-1-1,1 2 1,2-1 0,1 0 0,2 42-1,1-71-41,0 1-1,0-1 1,1 1-1,0-1 1,0 1-1,1-1 1,-1 0-1,1 0 0,0 0 1,1 0-1,-1 0 1,1 0-1,0 0 1,6 7-1,-3-6-1,0 0 1,0-1-1,1 0 0,-1 0 0,1 0 0,0-1 0,1 0 1,15 6-1,-1-3 10,1 0 1,0-2 0,0-1-1,1-1 1,-1 0-1,28-2 1,-34-1-4,-1-1 1,0-1 0,0 0-1,0-1 1,0-1 0,0 0-1,0-1 1,-1-1-1,17-8 1,-25 10-34,-1 1-1,0-1 1,1-1-1,-2 1 1,1-1 0,0 0-1,-1 0 1,0 0 0,0-1-1,-1 0 1,1 0-1,-1 0 1,-1-1 0,1 1-1,-1-1 1,0 0 0,0 0-1,-1 0 1,0 0 0,0 0-1,1-14 1,-3 15-103,1-1-1,-1 1 1,0-1 0,-1 1 0,0-1 0,0 1-1,-2-11 1,0 12-148,1 1 1,-1-1-1,0 1 0,0-1 0,-1 1 0,1 0 0,-9-7 1,12 11 256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05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69 7 256,'-3'-6'2983,"3"6"-2957,-64 0 323,62 0-320,7 0-121,34 2 123,57 10 0,29 3 138,24-12-418,-146-3 192,-2 0 35,-1 0 0,1 0 0,-1 0 1,1 0-1,-1 0 0,1 0 0,0 0 1,-1 0-1,1 0 0,-1 0 0,1 0 0,-1 0 1,1-1-1,0 1 0,-1 0 0,1 0 1,-1-1-1,1 1 0,-1 0 0,1-1 1,-1 1-1,0 0 0,1-1 0,-1 1 1,1-1-1,-1 1 0,0-1 0,1 1 0,-1-1 1,0 1-1,0-1 0,1 1 0,-1-1 1,0 0-1,8-11-692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80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441 1204 112,'-2'16'4220,"-30"-14"-3895,-39 6 1,-20 2-152,-33-8 33,121-2-195,4-26-111,2-1 73,1 1-1,2 0 1,16-50-1,7-30-2,-19 34-51,-2 0 0,-3-99-1,-6 145 62,-1 0 0,-1 0 0,-1 0 0,-1 1 1,-2 0-1,0 0 0,-2 0 0,-1 1 0,0 1 0,-2-1 0,-15-21 0,-72-135 78,98 178-58,-1 1-1,1-1 1,0 0-1,1 1 1,-1-1 0,0 0-1,0 0 1,1 0 0,-1 1-1,1-1 1,0 0-1,-1 0 1,1 0 0,0 0-1,0 0 1,0 0-1,1 0 1,-1 0 0,0 0-1,1 0 1,-1 0 0,1 1-1,-1-1 1,1 0-1,0 0 1,0 1 0,0-1-1,0 0 1,2-2-1,3 0-9,-1 0 0,0 1 0,1 0 0,-1 0-1,1 0 1,0 1 0,10-3 0,-4 1 21,23-9-21,-18 5-8,1 2 0,0 0 0,0 1 0,0 1-1,1 0 1,31-1 0,-49 5-21,0 1 1,0-1-1,0 1 1,0-1-1,-1 1 0,1-1 1,0 1-1,0-1 1,0 1-1,-1 0 0,1-1 1,0 1-1,-1 0 1,1 0-1,-1 0 0,1-1 1,-1 1-1,1 0 1,-1 0-1,0 0 0,1 0 1,-1 0-1,0 0 1,0 0-1,0 0 0,1 1 1,4 34-638,-5-28 449,2 36-811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29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 1 888,'0'0'2459,"-2"4"-2353,2-1-98,-1-1 0,1 1 0,-1 0 1,1 0-1,0 0 0,0 0 0,0-1 0,0 1 1,1 0-1,-1 0 0,1-1 0,0 1 0,1 3 1,19 41 154,-12-27-80,52 92 294,2 8-172,-55-103-188,82 164 74,-90-180-89,1-1 0,-1 1 0,0-1 1,0 1-1,0-1 0,1 1 0,-1-1 1,0 0-1,0 1 0,1-1 0,-1 0 0,0 1 1,1-1-1,-1 0 0,0 1 0,1-1 1,-1 0-1,1 0 0,-1 1 0,1-1 1,-1 0-1,0 0 0,1 0 0,-1 0 1,1 1-1,-1-1 0,1 0 0,-1 0 1,1 0-1,-1 0 0,1 0 0,-1 0 0,1 0 1,-1 0-1,0-1 0,1 1 0,-1 0 1,1 0-1,-1 0 0,1 0 0,-1-1 1,1 1-1,-1 0 0,0 0 0,1-1 1,-1 1-1,0 0 0,1-1 0,11-21 119,40-109-4,-32 86-78,15-48 0,-28 70-40,3-10-30,0 0 1,-3 0-1,0-1 1,2-57 0,-9 135-4106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61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1 368,'0'0'2849,"0"17"-2535,-8 123 180,-3 55-274,11-194-303,0-12-121,0-117-751,0 52-296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97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1 360 768,'0'0'2641,"19"-64"-2601,-9 28-40,10-2 0,-1-4-8,11 4-104,9-20-160,0 13-144,-9 6-337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3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39 131 440,'0'0'3121,"-7"1"-2988,6-1-130,-1 0 0,0 1-1,1-1 1,-1 1 0,1-1 0,-1 1-1,0-1 1,1 1 0,0 0 0,-1-1-1,1 1 1,-1 0 0,1 0 0,0 0-1,-2 2 1,2-1-2,0 0 1,0 0-1,0 0 0,1 0 1,-1 0-1,1 0 0,-1 0 1,1 0-1,0 0 0,0 0 1,0 0-1,0 0 0,0 0 1,0 0-1,0 0 0,1 0 1,0 2-1,11 46 105,33 84 0,1-1-10,22 80-54,-65-203-52,0-1 0,0 1 0,1-1 0,0 0 0,0 0 1,1-1-1,9 12 0,-14-20 7,0 1 0,0-1 1,0 0-1,1 0 0,-1 0 1,0 1-1,0-1 0,1 0 1,-1 0-1,0 0 0,1 0 0,-1 0 1,0 0-1,0 0 0,1 0 1,-1 0-1,0 0 0,1 1 1,-1-2-1,0 1 0,1 0 1,-1 0-1,0 0 0,0 0 0,1 0 1,-1 0-1,0 0 0,1 0 1,-1 0-1,0 0 0,0-1 1,1 1-1,-1 0 0,0 0 0,0 0 1,1 0-1,-1-1 0,0 1 1,0 0-1,0 0 0,1-1 1,-1 1-1,0 0 0,13-26 2,10-30 44,28-106-1,1-68-63,-36 153-8,-7 31 16,-3 0 1,-2 0 0,-2-60-1,10 128-650,6 14-328,1 5-125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05.2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1 112,'0'0'1696,"0"10"-1660,0 10-10,3 41 123,-3-57-142,1-1-1,0 1 0,0-1 1,0 0-1,0 0 0,0 1 0,1-1 1,0 0-1,0 0 0,-1 0 1,2 0-1,-1-1 0,0 1 0,5 3 1,-3-2-5,0-1 0,0 1 0,0-1 0,1 0 1,0 0-1,-1-1 0,1 1 0,0-1 0,0 0 1,0-1-1,1 1 0,-1-1 0,0 0 0,1 0 0,-1-1 1,1 1-1,-1-1 0,6-1 0,-7 1 1,7 0 9,0 0 0,-1 0 0,1-1 0,0-1 0,18-5 0,-22 5-44,1 0 0,0 0 0,0 1 1,0 0-1,10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79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0 1392,'0'0'957,"18"10"-757,57 32-23,-72-40-162,1 0 0,-1 1 0,0-1 0,0 1 0,0 0 0,0 0 0,0 0 0,-1 0-1,1 0 1,-1 1 0,0-1 0,0 1 0,0-1 0,-1 1 0,1 0 0,1 6 0,-2-2 19,0 1 0,0 0 0,-1 0 0,0 0 0,-1 11-1,-1 8 35,2-12-56,-1-1 0,0 0 0,-2 0-1,1 0 1,-2 0 0,0-1-1,0 1 1,-2-1 0,0 0 0,0-1-1,-1 1 1,-1-1 0,-17 22-1,25-35-11,-12 14 0,12-13 4,0-1 0,0 0-1,0 1 1,0-1 0,0 0 0,0 1-1,0-1 1,0 0 0,-1 0-1,1 1 1,0-1 0,0 0 0,0 0-1,-1 1 1,1-1 0,0 0-1,0 0 1,0 0 0,-1 0-1,1 1 1,0-1 0,0 0 0,-1 0-1,1 0 1,0 0 0,-1 0-1,1 0 1,0 1 0,0-1 0,-1 0-1,1 0 1,0 0 0,-1 0-1,1 0 1,0 0 0,-1 0 0,1 0-1,0-1 1,0 1 0,-1 0-1,1-28 156,21 27-199,144 5-1355,-145-4 288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1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23 616,'0'0'5609,"0"-22"-5473,0 54-2208,10-7 1200,0-5-449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54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1 106 2104,'0'0'2289,"0"-10"-3025</inkml:trace>
  <inkml:trace contextRef="#ctx0" brushRef="#br0" timeOffset="1">1 106 1304,'68'-3'2921,"-68"-1"-3209,20-31-296,9 3-344,1 0-1121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94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70 440,'0'0'2650,"5"3"-2305,3 5-271,0-1-1,-1 1 0,0 0 0,0 1 1,-1-1-1,0 1 0,-1 1 0,0-1 1,5 13-1,16 27 87,20 36-91,-3 1 1,-4 3 0,47 156-1,-85-241-78,0-1-1,0 1 1,0 0-1,1-1 0,-1 0 1,1 1-1,0-1 1,0 0-1,3 3 0,-4-5 8,-1-1-1,0 1 0,1-1 0,-1 0 0,1 1 0,-1-1 1,1 0-1,-1 0 0,1 0 0,-1 1 0,1-1 0,-1 0 0,1 0 1,0 0-1,-1 0 0,1 0 0,-1 0 0,1 0 0,-1 0 0,1 0 1,-1 0-1,1 0 0,0 0 0,0 0 0,0-1 2,1 0-1,-1 0 1,1 0-1,-1 0 1,0 0-1,1-1 1,-1 1-1,0 0 1,0 0-1,0-1 1,0 1-1,1-3 1,80-161 54,-56 109-46,11-32 7,-4-1 0,-4-1 0,27-145 0,-55 224 26,-1 10-58,0 1 1,-1 0-1,1-1 1,0 1-1,0-1 1,0 1-1,0 0 1,0-1-1,0 1 1,0-1-1,0 1 1,0-1-1,0 1 1,0 0-1,0-1 1,0 1-1,1-1 1,-1 1-1,0 0 1,0-1-1,0 1 1,0 0-1,1-1 1,-1 1-1,0 0 1,0-1-1,1 1 1,-1 0-1,0-1 1,1 1-1,-1 0 1,0 0-1,1-1 1,-1 1-1,0 0 1,1 0-1,-1 0 1,0 0-1,1-1 1,-1 1-1,1 0 1,-1 0-1,1 0 1,-1 0-1,0 0 1,1 0-1,-1 0 1,1 0-1,0 0-4,-1 0-1,1 1 1,-1-1 0,1 0-1,-1 0 1,1 0 0,-1 1 0,1-1-1,-1 0 1,1 1 0,-1-1-1,0 0 1,1 1 0,-1-1-1,0 0 1,1 1 0,-1-1-1,0 1 1,1-1 0,-1 1-1,0-1 1,0 0 0,0 1-1,1-1 1,-1 1 0,0 0-1,3 11-270,0 0-1,-2 1 0,1-1 1,-1 22-1,-1 11-1169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3.64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1 576,'0'0'2453,"0"6"-2361,0 369 923,12-386-921,1-6-54,-1 1 0,16-29 0,14-19-28,-30 47-15,-3 5 5,1 0 1,0 1 0,18-16 0,-24 24-13,-1 0-1,1 1 1,0-1 0,0 1 0,0 0 0,0 0 0,0 1 0,0-1 0,0 1 0,1 0 0,-1 0 0,1 1 0,-1-1-1,1 1 1,-1 0 0,8 0 0,-9 1 14,0 0 0,0 0 0,0 1 0,0-1 0,0 0 0,0 1 0,0 0 0,-1 0 0,1 0 0,0 0 0,-1 0 0,0 0 0,1 1 0,-1-1 0,0 1 0,2 4 0,26 46 156,-29-52-154,6 17 45,0 1 1,-2-1 0,0 1-1,2 21 1,3 8 11,8 38-58,-18-85-36,0 0 0,1 0 0,-1 0 0,1 0 0,-1-1 0,1 1-1,-1 0 1,1 0 0,-1 0 0,1-1 0,-1 1 0,1 0 0,0-1-1,0 1 1,-1-1 0,1 1 0,0-1 0,0 1 0,0-1 0,0 1-1,-1-1 1,1 0 0,0 0 0,0 1 0,0-1 0,0 0 0,0 0 0,0 0-1,0 0 1,0 0 0,0 0 0,0 0 0,0 0 0,0 0 0,0-1-1,-1 1 1,1 0 0,0-1 0,0 1 0,0 0 0,0-1 0,0 1 0,-1-1-1,1 1 1,0-1 0,1-1 0,6-3-245,-1-1 0,1 0 1,9-11-1,-14 15 179,26-27-1342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4.30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435 1146 1352,'0'0'1906,"10"-1"-1838,18-5-18,0-1 0,-1-2 0,0 0 0,33-17 0,43-15-8,-102 38-15,-1 1-1,1 0 1,-1 0-1,1-1 1,-1 1-1,0-1 1,0 1-1,0 0 1,-1-4-1,1 2 25,0-858 151,-10 763 362,10 98-544,0 1-1,-1-1 1,1 1 0,0-1 0,0 1 0,-1 0 0,1-1 0,0 1 0,-1-1 0,1 1 0,-1-1 0,1 1-1,0 0 1,-1-1 0,1 1 0,-1 0 0,1 0 0,-1-1 0,1 1 0,-1 0 0,1 0 0,-1 0-1,1-1 1,-1 1 0,1 0 0,-1 0 0,1 0 0,-1 0 0,0 0 0,-23-1 605,20 1-642,-664 7 272,704-27-2143,19-12 33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2.4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48 100 112,'0'0'998,"1"-5"-790,0 1-240,0 2 87,0 1-1,0-1 1,0 0-1,-1 0 1,1 1-1,-1-1 1,1 0-1,-1 0 1,0 0-1,0 0 1,0 0-1,0 0 1,0 1-1,0-1 1,-1 0-1,1 0 1,0 0-1,-1 0 1,0 0-1,1 1 1,-1-1-1,0 0 1,0 1-1,0-1 1,0 0-1,0 1 1,0-1-1,0 1 1,-1 0-1,1-1 1,0 1-1,-4-2 1,-31-25 129,57 24 170,59 8-353,109 19 0,-90-8 20,-79-12-14,-11-1 7,-13-2-67,-1-1 0,0 1 0,0-1 0,0 2 0,-8 0 0,-8 0-363,-17-1-685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20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353 1287 360,'0'0'2866,"-5"3"-2514,-4 2-262,-1 0-1,0-1 1,0 0-1,0-1 1,-1 0 0,1-1-1,-1 0 1,-20 1-1,-102-1 74,79-3-105,46 1-61,6 0-33,4-17-128,24-23 113,-5 10 53,-6 4-8,-1 0-1,-2-1 1,-1 0-1,-1-1 1,-1 0 0,-1-1-1,-2 0 1,-1 0-1,2-37 1,-5-163-123,-3 137 82,0 57 45,-2 1 0,-2 0 0,-1 0 0,-1 1 0,-2-1 0,-2 2 0,-1-1 0,-22-42 1,14 34 71,-35-55 0,51 90-50,2 3-7,0 1 0,0-1-1,0 0 1,0 0 0,1 0 0,-1 0 0,1 0 0,0 0-1,0 0 1,0-1 0,1 1 0,-1 0 0,0-6 0,3 8-24,1-1 0,-1 0 0,0 1 0,1 0 0,-1-1 0,0 1 0,1 0 0,0 0 0,-1 1 0,1-1 0,0 0 0,3 1 0,1-2-1,36-11-1,0 3 1,1 1-1,1 2 1,72-2-1,-113 9-23,0 0-1,1 1 1,-1-1-1,0 1 1,0 0-1,0 0 0,0 0 1,0 1-1,0-1 1,0 1-1,-1 0 1,1 0-1,6 5 1,-5-3-91,0 1 1,-1 0 0,0 0-1,0 0 1,0 0 0,0 1 0,-1-1-1,5 12 1,5 27-1132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7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2 584,'0'-2'2524,"2"7"-2498,35 106 276,12 28 56,-46-132-347,67 150 112,-56-130-115,2-1 0,0 0 0,32 38 0,-47-64-9,-1 1 1,1 0 0,-1-1 0,1 1 0,-1-1-1,1 1 1,0 0 0,-1-1 0,1 1 0,0-1-1,-1 0 1,1 1 0,0-1 0,0 0 0,-1 1-1,1-1 1,0 0 0,0 0 0,0 0 0,0 1 0,-1-1-1,1 0 1,0 0 0,0 0 0,0-1 0,0 1-1,-1 0 1,1 0 0,0 0 0,0-1 0,0 1-1,-1 0 1,1-1 0,0 1 0,0 0 0,1-2-1,1 0 2,0-1-1,-1 0 0,1 0 0,0 0 0,-1-1 0,4-5 0,204-374 5,-199 359-93,9-35-1,-19 57 65,-7 15-233,0 0 0,0 0 0,-14 20 0,-9 12-864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02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1 792,'0'0'2109,"5"7"-1975,3 7-47,-1 1 0,-1-1 0,0 1 0,-1 1 0,-1-1 0,0 1 0,2 22 0,2 8-1,-4-28-88,-2 0 0,2 24-1,-4-41-162,2-7-86,25-82-935,-7 25-414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05.5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0 1 96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89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1 372 128,'0'0'2104,"10"33"-1935,-10-53-1,19-15-72,-9-10-88,19-3-8,-19-3-88,10-1-136,-1-12-65,-19 13-63,0 12-240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3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1 126 608,'0'0'2559,"3"9"-2520,18 43 27,3 0-1,35 57 1,-42-82-54,1 1 1,2-2 0,1-1 0,0 0 0,39 32-1,-59-56-12,-1-1-1,1 0 1,0 1-1,-1-1 1,1 0-1,-1 0 1,1 1-1,0-1 1,-1 0-1,1 0 1,0 0-1,-1 0 1,1 0-1,0 0 1,-1 0-1,1 0 1,0 0-1,-1 0 1,1 0-1,0 0 1,-1-1-1,1 1 1,0 0-1,-1 0 1,1-1-1,-1 1 1,1 0-1,-1-1 1,1 1-1,-1-1 1,1 1-1,-1-1 0,1 1 1,-1-1-1,1 1 1,-1-1-1,0 1 1,1-1-1,-1 1 1,0-1-1,1 0 1,-1 1-1,0-1 1,0 0-1,0 0 1,15-40 11,-11 29-7,19-54 31,40-124-53,-55 157 23,-1-1 0,-1 1-1,1-68 1,-5 85-121,6 43-2419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72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1 256,'0'0'2215,"23"3"-2043,71 12-77,-90-14-90,-1 0 0,1 0 0,-1 0 0,0 0 0,1 0 0,-1 1 0,0-1 0,6 5 0,2 12 25,-7-7-18,1 1 4,-1-1 0,0 1 1,-1 0-1,0 0 1,2 25-1,-1 65 301,-4-94-268,0-7 47,-22-1 26,30 0-183,37 0-14,-11-1 59,-8 0 30,34 2 1,-54 0-30,-1-1-1,0 1 1,0 0 0,0 0 0,0 0-1,-1 1 1,1 0 0,0 0-1,0 0 1,-1 0 0,0 1 0,1 0-1,3 3 1,3 13-521,-9 0-530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15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118 7 144,'0'0'1683,"-15"-1"-1671,-43-3-24,43 3 100,-5 1-643,10 0-269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7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10 440,'0'-3'4201,"39"3"-6193,0-6 927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2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9 48,'0'0'2573,"-18"-9"-1541,18 10-1070,-1-1-1,1 1 1,0-1 0,0 1 0,0-1-1,-1 0 1,1 1 0,0-1 0,0 1-1,0-1 1,0 1 0,0-1 0,0 1 0,0-1-1,0 1 1,0-1 0,0 1 0,1-1-1,-1 1 1,0-1 0,0 1 0,0-1-1,1 1 1,7-1-929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90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35 232,'0'0'2805,"0"-8"-2600,0-19-99,0 34-35,1 6-54,1-1 0,1 1 0,4 16 0,87 205 332,-62-159-314,-10-30-15,34 56 0,12 20-2,-68-120-18,1 1 0,0-1 0,0 1 0,0-1 0,-1 1 0,1-1 0,1 0 0,-1 1 0,0-1 0,0 0 0,0 0 0,4 2 0,-5-2 0,1-1 0,0 0 0,-1 0 0,1 1 0,0-1 0,-1 0 0,1 0 0,0 0 0,-1 0 0,1 0 0,0 0 0,-1 0 0,1 0 0,0 0 0,0-1 0,-1 1 0,1 0 0,0 0 0,-1-1 0,1 1 0,0 0 0,0-1 0,2-2 0,0 1 0,0-1 1,-1 0-1,1 0 1,-1 0-1,1-1 0,-1 1 1,0 0-1,0-1 0,1-4 1,67-155 46,84-219-173,-141 352 121,-11 25 4,1 0-1,-1 0 1,0-1-1,0 1 0,0-1 1,-1 1-1,1-10 1,-2 13-77,0 26-1080,0 3 241,0 2-535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0.52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80,'0'0'2104,"0"6"-1862,0 365 478,1-381-721,0 0 1,1 1-1,1-1 1,0 1-1,0-1 1,0 1-1,1 0 1,1 0-1,-1 1 1,8-10-1,9-12 13,34-40-1,-46 62-9,-1 0 1,1 0-1,0 1 0,12-7 0,-18 12-3,0 1 1,0-1-1,0 1 0,0 0 0,0 0 0,0 0 1,0 0-1,1 0 0,-1 1 0,0 0 1,0-1-1,1 1 0,-1 0 0,0 1 1,1-1-1,-1 1 0,0-1 0,0 1 1,0 0-1,1 0 0,-1 0 0,0 1 1,0-1-1,-1 1 0,1 0 0,3 2 1,2 2 13,0 0 0,-1 0 0,0 1 1,0 0-1,-1 0 0,1 1 0,5 9 0,-2 0 11,1-1 0,-2 2-1,-1-1 1,0 1-1,-1 0 1,8 34 0,8 37-982,-15-72 51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1.23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285 1408 1296,'0'0'1634,"3"1"-1614,37 3 128,76-2 0,-71-2-52,-42 0-90,-1 0 1,1 0-1,-1 0 1,1 0-1,0-1 0,-1 1 1,0-1-1,1 0 1,-1 1-1,1-1 0,-1 0 1,0 0-1,0-1 0,1 1 1,-1 0-1,0-1 1,0 1-1,0-1 0,-1 0 1,1 0-1,0 0 1,-1 0-1,1 0 0,-1 0 1,1 0-1,-1 0 0,0 0 1,0-1-1,0 1 1,0 0-1,-1-1 0,1 1 1,-1-1-1,1 1 1,-1-1-1,0 1 0,0-1 1,0 1-1,0-4 0,-1-11 69,-1-1-1,-1 0 0,0 1 0,-9-26 1,10 33-75,-10-46 9,3-1 0,2 0 0,0-75 0,6 86-8,-2-169-15,4 106 37,-21-176 0,1 106 309,-2 179 451,-8-2-646,0 0 0,-28-8 0,24 4-86,-43-2-1,-101 7-12,176 1-37,0 0-23,-1 0 0,1 1 0,-1-1 0,1 0 0,-1-1 0,1 1 0,-1 0 0,1 0 0,-1-1 0,1 1-1,-1 0 1,1-1 0,-3-1 0,3 1-84,1-1-1,-1 1 1,0-1-1,1 0 0,-1 1 1,1-1-1,-1 0 1,1 1-1,0-1 1,-1 0-1,1 1 1,0-1-1,0 0 0,1-2 1,-1-26-1427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9.03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8,'0'0'2216,"4"0"-2201,355 0 239,-351 0-245,-1 1 0,1 0 0,-1 0 0,1 0 0,-1 1 0,1 0 0,-1 1 0,0 0 0,0 0 0,0 0 0,0 1 0,-1 0 0,0 0 0,1 1 0,-1 0 0,-1 0 0,1 0 0,-1 1 0,0-1 1,0 1-1,-1 1 0,1-1 0,-2 1 0,1-1 0,-1 1 0,1 0 0,1 8 0,8 22 63,-7-24-47,-2 0 1,1 0-1,-2 0 0,3 18 1,7 474 337,-14-342-330,-3-100-5,-2 0 0,-16 68-1,5-30-4,2 44 49,8 265-1,9-237 21,-2 470 75,12-504-132,-3-61-5,11 82 66,-8-86-83,2-2-1,5 0 0,29 77 1,-17-54-8,80 191 3,-100-264-8,26 38 0,-23-39 0,19 41 0,32 63 6,1 2 3,-56-107-9,1 0 0,1 0 0,16 18 1,17 29 0,-28-41 3,27 32-1,13 21-3,-45-62 0,0 1 0,28 26 0,-5-5 0,-2-4-1,2-2 1,1-2-1,64 43 0,8 7-4,10 1 5,-38-26 0,-72-52-2,1 0 0,0 0 0,0 0 1,0-1-1,12 2 0,32 10 4,-24-9-1,27 16 10,-55-22 29,38 9-67,-22-3 32,-14-5-4,-1 1 0,0-1 1,1-1-1,-1 1 0,1 0 0,-1-1 0,0 1 0,1-1 0,-1 0 0,5 1 0,-6-1 1,0 25-1960,-2-15 1432,1 6-530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08.3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69 0 8,'0'0'1688,"0"11"-1709,-2 36 130,-2 0 1,-2-1-1,-21 75 0,21-95-87,1-1 0,1 1-1,0 35 1,-6-9 90,10-54-160,0 0 16,0 0 1,1 0-1,-1 0 0,1 1 1,-1-1-1,1 0 0,0 0 0,0 1 1,0-1-1,0 1 0,0-1 0,0 1 1,0-1-1,2-1 0,3-4-131,14-21-509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00.49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8 122 320,'0'0'1174,"-1"0"-1166,1-1-1,-1 1 1,1-1 0,-1 0 0,1 1 0,-1-1 0,1 0 0,-1 1 0,1-1 0,-1 0-1,1 0 1,0 0 0,0 1 0,-1-1 0,1 0 0,0 0 0,0 0 0,0 0 0,0 0-1,0 1 1,0-1 0,0 0 0,0-1 0,8-3 36,1 0 0,-1 1 0,1 0 0,-1 0 0,1 1 0,11-2-1,14-6 57,7-4-44,1 3-1,0 2 1,1 1 0,0 2 0,0 2 0,76 2 0,-102 4-52,1 0 0,-1 2 0,0 0 0,1 1 0,-2 1 0,1 0 0,0 1 0,-1 1 0,0 1 0,-1 0 0,0 1 0,0 1 0,14 12 0,20 19 42,-1 3 0,51 61 1,-58-60-25,0 4 27,36 55 0,19 24 52,-8-25 59,161 144 0,-226-230-143,1-1 1,0-1-1,1-1 1,44 17 0,-46-21-13,2-2-1,0-1 1,-1 0 0,32 2 0,116-1 160,-151-7-235,-36 3-204,-3-1 122,-24 15-596,-14 1-966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3.14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107 869 216,'0'0'1306,"-4"-6"-1022,-9-15-48,12 19-160,-1 0-1,1 1 1,-1-1 0,0 1 0,1-1 0,-1 1-1,0 0 1,0 0 0,0-1 0,0 1 0,-4-1-1,-1-1 19,4 1-74,1 1 1,0-1 0,0 0 0,0 1-1,0-1 1,1 0 0,-1 0-1,0 0 1,1-1 0,-1 1 0,1 0-1,0 0 1,0-1 0,0 1-1,0-1 1,0 1 0,0-1 0,1 1-1,-1-1 1,1-4 0,0 3 7,0 0 1,1 0-1,-1-1 0,1 1 1,0 1-1,0-1 0,0 0 1,1 0-1,0 0 1,-1 0-1,1 1 0,5-7 1,18-25-28,50-74 6,-65 94-8,1 1 1,1 0-1,0 0 1,1 1 0,23-18-1,-14 17 833,-24-3-382,-3 4-409,-1 1-1,0-1 1,0 1 0,-1 1 0,-12-16-1,-9-14-23,-117-197 153,106 168-161,39 122-3098,8-16 2317,1-1-527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4.3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53 761 168,'0'0'1698,"-11"0"-1489,-13 2-231,7-1 851,40-12-437,12-4-376,-1-2-1,-1-2 1,59-42 0,-71 46-4,-8 6-3,0 0 0,0-1 0,0-1 0,-1 0 0,-1-1 0,11-14-1,-9 8 202,-7 12-224,-3 2 12,1 0 0,0 0 1,0 1-1,0-1 0,0 1 0,6-3 0,-2 5 469,-8 0-430,0-8 17,-1-1 0,0 1 0,-1-1 0,0 1 0,-1 0 0,0 0-1,0 0 1,-8-16 0,-5-3-76,-25-33-1,7 10 54,20 28 30,0 0 1,-2 1-1,0 1 0,-1 1 1,-22-21-1,35 38-1,1 1-71,-1-1 0,1 1 0,1-1 0,-1 0 0,0 0 0,-3-6 0,6 8-15,-1 0 0,1 1 0,0-1 1,0 0-1,-1 0 0,1 0 0,0 0 0,0 1 0,0-1 0,0 0 0,0 0 0,0 0 0,0 0 1,0 0-1,1 1 0,-1-1 0,0 0 0,0 0 0,1 0 0,-1 1 0,0-1 0,1 0 1,-1 0-1,1 1 0,-1-1 0,1 0 0,-1 1 0,1-1 0,0 1 0,-1-1 0,1 1 0,0-1 1,-1 1-1,1-1 0,0 1 0,0-1 0,0 1 0,1-1 0,39-16-977,0-4-400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5.67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154 649 208,'0'0'847,"-11"0"-691,-105 0 901,115 0-1038,0 0 0,0 0 0,0-1 0,0 1 0,0 0 0,1 0 0,-1 0 0,0-1 0,0 1 0,0 0 0,1-1 0,-1 1 0,0 0 0,0-1 0,1 1 0,-1-1 0,0 0 0,1 1 0,-1-1 0,1 1 0,-1-1 0,1 0 0,-1 1 0,1-1 0,-1 0 0,1 0 0,0 0 0,-1 1 0,1-1 0,0 0 0,-1-1 0,1-1 30,-1 0 0,1-1 0,0 1-1,0 0 1,0 0 0,1 0 0,-1-1 0,1 1 0,1-3 0,1-4-48,0 0 1,1 1-1,1-1 1,0 1 0,0 0-1,0 1 1,10-12-1,6-4-1,25-22 0,-24 25-1,27-33 0,-48 51 20,-1 0 0,1 0 0,0 0 0,-1 0 0,0 0 1,1 0-1,-1 0 0,0 0 0,-1 0 0,0-5 0,0-3-7,11-75 72,-10 70-31,0 8 64,0-1 0,0 0 0,-1 0 1,-3-15-1,3 20-65,-1-1 0,0 1 0,0 0 0,0 0 0,-1 0 0,1 0 0,-1 0 0,0 1 0,0-1 0,0 1 0,-7-6 0,-12-8 76,-1 1 0,-1 1 0,-32-16 0,28 16-73,20 9 166,109 2-4629,-59 4 3436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6.8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28 788 96,'0'0'1744,"-10"-2"-872,9 2-858,1 0 0,0 0 0,0 0 0,-1 0 0,1 0 0,0 0 0,-1 0 0,1 0 0,0 0 0,0 0 0,-1 0 0,1 0 0,0 0 0,0 0 0,-1 0 0,1-1 0,0 1 0,0 0 0,-1 0-1,1 0 1,0 0 0,0-1 0,0 1 0,-1 0 0,1 0 0,0-1 0,0 1 0,0 0 0,0 0 0,-1-1 0,1 1 0,0 0 0,0 0 0,0-1 0,0 1 0,0 0 0,0-1 0,0 1 0,3-5-16,0 1 1,1 0 0,-1 0 0,1 0-1,0 1 1,0-1 0,0 1 0,0 0-1,1 0 1,-1 1 0,1-1-1,5-1 1,10-7 0,11-6-6,1 2-1,0 0 0,36-8 0,14-8 10,-47 10 7,-33 20 1,0 0 0,0-1 0,-1 1 0,1-1 0,0 1-1,0-1 1,-1 0 0,1 1 0,-1-1 0,0 0 0,1 0 0,-1 0 0,0 0 0,1-3 107,-4-31 717,-3 27-801,-1 0 1,0 0 0,-1 1-1,0-1 1,-9-8-1,7 1 4,5 5-20,-61-93 799,-120-148 0,106 165-228,99 83-2088,-17 4 1352,36-1-474,16 1-323,67 7 1,-88-1-425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10 128,'0'0'799,"-2"-2"-643,2 1-141,0 1 0,0 0-1,0-1 1,0 1 0,0 0 0,0 0 0,0-1 0,0 1 0,0 0 0,-1-1-1,1 1 1,0 0 0,0 0 0,0-1 0,0 1 0,0 0 0,-1 0-1,1-1 1,0 1 0,0 0 0,0 0 0,-1 0 0,1 0 0,0-1-1,0 1 1,-1 0 0,1 0 0,0 0 0,-1 0 0,1 0 0,0 0-1,0-1 1,-1 1 0,1 0 0,0 0 0,-1 0 0,1 0 0,0 0-1,-1 0 1,0 17 567,1-9-710,0 912 779,0-919-657,0-1 1,0 0 0,0 0-1,0 0 1,1 1-1,-1-1 1,0 0-1,0 0 1,0 0-1,0 1 1,0-1-1,0 0 1,0 0 0,0 0-1,0 0 1,0 1-1,1-1 1,-1 0-1,0 0 1,0 0-1,0 0 1,0 0 0,0 1-1,1-1 1,-1 0-1,0 0 1,0 0-1,0 0 1,1 0-1,-1 0 1,0 0-1,0 0 1,0 0 0,1 0-1,-1 0 1,0 0-1,0 0 1,0 0-1,1 0 1,-1 0-1,13-3-264,9-12-230,-1-15-136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1 162 152,'0'0'2374,"3"0"-2337,20-2-5,0-1-1,0-1 0,38-13 1,-18 6 10,56-15-22,167-68 0,-257 89-387,-20 8-493,-16 8-228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1 752,'0'0'1837,"0"2"-1765,1 8-54,0 1 1,0-1 0,7 20-1,1 10 33,106 582 292,-76-460-379,-25-130-202,-13-32 218,-1 1-1,0-1 0,1 1 1,-1 0-1,0-1 0,1 1 1,-1-1-1,1 1 1,-1-1-1,1 1 0,-1-1 1,1 1-1,0-1 0,-1 0 1,1 1-1,-1-1 1,1 0-1,0 0 0,-1 1 1,1-1-1,0 0 1,-1 0-1,1 0 0,0 0 1,0 0-1,-1 0 0,1 0 1,0 0-1,-1 0 1,1 0-1,0 0 0,-1 0 1,1 0-1,0-1 0,-1 1 1,1 0-1,0 0 1,-1-1-1,1 1 0,0-1 1,11-19-686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15 363 592,'0'0'1278,"34"-11"-1142,108-33 1,-118 36-48,40-17 0,-60 22-65,0 0 1,0 1 0,0-1 0,0-1 0,0 1-1,-1 0 1,1-1 0,-1 0 0,4-7 0,-4 6 2,0 0 1,-1-1 0,0 1-1,-1-1 1,1 0 0,-1 1-1,0-1 1,0 0 0,-1 0-1,1 0 1,-2-8 0,1 5-5,-1 0 0,0 0 0,0 0 0,-1 0 0,-1 0 0,-5-14 0,6 18-12,-1 0-1,0 0 1,-1 0-1,1 0 1,-1 1-1,0-1 1,0 1-1,-1 0 1,1 1-1,-1-1 1,0 1-1,0 0 1,0 0 0,0 0-1,-7-2 1,3 2 32,0 0 1,-1 0 0,1 1-1,-1 0 1,1 1-1,-1 0 1,0 1 0,-11 0-1,18 1-34,0 0 0,0-1 0,0 1 0,1 0-1,-1 0 1,0 0 0,1 1 0,-1-1 0,0 1 0,1-1-1,0 1 1,-1 0 0,1 0 0,0 0 0,0 0-1,0 0 1,-2 5 0,-27 46-14,25-41 10,-5 13-5,1 0 0,1 0 0,1 1 0,1 0 0,1 0 0,-2 31 0,4-9 7,2-1 0,7 80 0,-4-120-10,1 0 0,-1 0 0,1-1 0,1 1 0,-1-1 0,1 1 0,0-1 0,0 0 0,1 0-1,0 0 1,0-1 0,0 1 0,1-1 0,0 0 0,0 0 0,0-1 0,1 1 0,-1-1 0,1 0-1,0-1 1,0 1 0,0-1 0,1 0 0,-1-1 0,12 3 0,-6-1 1,0-1 0,0-1 0,1 0-1,-1 0 1,0-1 0,1-1 0,-1 0 0,1-1 0,-1 0 0,1-1 0,-1 0 0,0-1 0,0-1 0,12-4-1,-6-2-17,-1 0-1,0-1 0,-1-1 0,0 0 1,-1-1-1,0-1 0,-1 0 0,-1-1 1,13-18-1,3-9-297,-1-2 1,30-60-1,-28 30-575,-16 15-601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6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 27 112,'0'0'2994,"-5"-6"-2725,3 3-229,-12-13 56,7 14-46,4 13 19,24 515 373,1-177-310,-5-142-119,-13-177-13,5 10-17,-7-34 4,0-1 0,0 1 0,-1 0 0,0 0 0,0 8 0,-1-13-1,0-1 0,0 1-1,0-1 1,1 1 0,-1-1-1,0 1 1,0-1 0,0 1-1,0-1 1,1 1 0,-1-1 0,0 1-1,0-1 1,1 1 0,-1-1-1,0 1 1,1-1 0,-1 0-1,0 1 1,1-1 0,-1 0 0,1 1-1,0-1 1,0 0-12,-1 0 0,1 0 0,0 0 0,0 0 0,0 0 0,0 0 0,0 0 0,0-1 0,0 1 0,0 0 0,-1-1 0,1 1 0,0-1 0,0 1 0,0-1 0,-1 1 0,1-1 0,0 0 0,-1 1 0,1-1 0,0 0 0,-1 1 0,1-1 0,-1 0 0,1 0 0,0-1 0,26-38-515,31-59 0,-17 20-158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05.464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354 1200 104,'0'0'1483,"-1"10"-412,-7-10-1040,-1 1-1,1-1 1,0-1-1,0 0 1,0 0-1,0 0 1,0-1 0,0 0-1,0 0 1,1-1-1,-1 0 1,1-1 0,0 0-1,0 0 1,0 0-1,0-1 1,-9-9 0,0-2-40,1 0 1,0-2 0,2 0 0,0 0-1,1-1 1,1-1 0,1 0-1,0 0 1,2-1 0,-7-22-1,-4-31 3,-17-121 0,34 184 6,-5-63 17,3-137 1,5 122 1,-1 60-17,0 0 0,2 0-1,1 0 1,12-47-1,-6 56-5,-8 16 4,1 1 0,-1-1 0,1 1 0,-1-1 0,0 1-1,0-1 1,-1 0 0,1 1 0,0-7 0,-1 10 31,0 0-47,0 0 1,1 0-1,-1 0 1,0 0-1,1 0 1,-1 0-1,0 0 1,1 0-1,-1 0 1,0 0 0,1 0-1,-1 0 1,0 0-1,1 0 1,-1 0-1,0 0 1,1 0-1,-1-1 1,0 1-1,1 0 1,-1 0 0,0 0-1,0-1 1,1 1-1,-1 0 1,0 0-1,0 0 1,0-1-1,1 1 1,-1 0-1,0-1 1,0 1 0,0 0-1,0 0 1,0-1-1,1 1 1,-1 0-1,0-1 1,0 1-1,0 0 1,0-1-1,0 1 1,0 0-1,0-1 1,0 1 0,0 0-1,0-1 1,0 1-1,0 0 1,-1-1-1,1 1 1,0 0-1,0-1 1,0 1-1,0 0 1,0-1 0,-1 1-1,1 0 1,0 0-1,0-1 1,0 1-1,-1 0 1,1 0-1,0 0 1,-1-1-1,-15-8-388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0.31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40 135 72,'0'0'1047,"-1"0"-1043,1 0 1,0-1 0,0 1-1,0 0 1,0-1-1,0 1 1,0-1-1,0 1 1,0 0 0,0-1-1,0 1 1,0-1-1,0 1 1,0 0-1,0-1 1,0 1-1,0 0 1,0-1 0,1 1-1,-1 0 1,0-1-1,0 1 1,0 0-1,1-1 1,-1 1-1,0 0 1,0-1 0,1 1-1,-1 0 1,1-1-1,64-29 511,-35 13-454,-23 14-48,-1 0-1,1-1 1,-1 0-1,0 0 1,0 0-1,0-1 1,8-9-1,-9 9 0,-1 0 0,1 1 1,0 0-1,0 0 0,8-5 0,-12 9-11,-1 0 12,0 0-1,0 0 1,0-1 0,0 1 0,0 0-1,0 0 1,0 0 0,0 0 0,0-1-1,0 1 1,0 0 0,0 0 0,0 0-1,0 0 1,0 0 0,0 0 0,0-1-1,0 1 1,0 0 0,0 0 0,-1 0-1,1 0 1,0 0 0,0 0 0,0-1-1,0 1 1,0 0 0,0 0 0,0 0 0,0 0-1,-1 0 1,1 0 0,0 0 0,0 0-1,0 0 1,0 0 0,0 0 0,-1 0-1,1 0 1,0 0 0,0 0 0,0 0-1,0 0 1,0 0 0,-1 0 0,1 0-1,0 0 1,0 0 0,0 0 0,0 0-1,0 0 1,-1 0 0,1 0 0,0 0-1,0 0 1,0 0 0,0 0 0,0 0-1,0 0 1,-1 1 0,-14-2-58,2 3 41,1 1-1,0 1 1,0-1 0,0 2-1,0 0 1,1 0-1,-1 1 1,2 0-1,-1 1 1,1 0 0,0 1-1,0 0 1,1 1-1,0 0 1,-9 12 0,15-18-6,1 0 1,0 0-1,-1 0 1,1 0-1,1 1 1,-1-1-1,0 1 1,-1 5-1,-1-2 4,4-6 3,-1-1 1,1 0 0,-1 1-1,1 0 1,-1-1 0,1 1-1,0-1 1,-1 1 0,1-1-1,0 1 1,-1 0 0,1-1-1,0 1 1,0 0 0,0-1-1,-1 1 1,1 0 0,0-1-1,0 2 1,0-1-2,1 1 1,-1-1-1,0 0 1,1 0-1,-1 0 0,1 0 1,-1 0-1,1 0 1,-1 0-1,1 0 1,0 0-1,-1 0 0,1 0 1,0 0-1,0 0 1,0-1-1,0 1 1,0 0-1,0-1 0,0 1 1,0 0-1,0-1 1,0 1-1,0-1 1,0 0-1,0 1 0,2-1 1,42 10-155,-13-4 98,-18 0 59,-1 1-1,0 0 0,18 14 0,-15-11 1,-14-9 7,0 1 0,0-1-1,-1 1 1,1-1 0,0 1-1,0 0 1,-1-1 0,1 1-1,-1 0 1,1 0 0,-1 0-1,0 0 1,0 0 0,0 1-1,0-1 1,0 0 0,-1 0-1,1 1 1,0-1 0,-1 0-1,0 1 1,0-1 0,0 4-1,0-3 14,-1 0 0,0 0 0,1 0 0,-1-1 1,-1 1-1,1 0 0,0-1 0,-1 1 0,1 0 0,-1-1 0,0 0 0,0 1 0,0-1 0,0 0 0,0 0 0,0 0 0,0 0 0,-1-1 0,1 1 1,-4 1-1,-11 6 33,0-1 1,-1 0 0,0-2 0,-30 8 0,20-8-158,37-10-275,-5 3 235,31-15-602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 42 152,'0'0'2639,"-5"-8"-2315,-17-26-26,22 35-287,0-1 0,0 0 0,0 0 0,0 1 0,0-1 1,0 0-1,0 1 0,0-1 0,0 0 0,0 1 0,0-1 0,-1 0 0,1 0 1,0 1-1,0-1 0,0 0 0,0 1 0,0-1 0,-1 0 0,1 0 0,0 0 1,0 1-1,0-1 0,-1 0 0,1 0 0,0 0 0,0 1 0,-1-1 0,1 0 1,0 0-1,0 0 0,-1 0 0,1 0 0,0 0 0,-1 0 0,1 1 0,0-1 1,-1 0-1,1 0 0,0 0 0,0 0 0,-1 0 0,1 0 0,0 0 1,-1-1-1,1 1 0,0 0 0,-1 0 0,1 0 0,0 0 0,0 0 0,-1 0 1,1-1-1,0 1 0,0 0 0,-1 0 0,1 0 0,0 0 0,0-1 0,0 1 1,-1 0-1,1 0 0,0-1 0,0 1 0,0-1 0,-1 34-82,1-26 125,44 579 127,-8-198-110,-34-246-59,-2-91-93,0-50-110,0-8-724,1-6 752,1 0-1,1 0 0,-1 1 0,2 0 0,0-1 0,0 2 0,1-1 1,8-13-1,-1 0-210,10-30-689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227 10 216,'0'0'2534,"-5"-2"-2233,1 0-246,0 1 0,-1 0 0,1 0 1,-1 0-1,1 0 0,-1 1 0,0 0 0,1 0 0,-1 0 0,1 1 0,-1-1 0,1 1 0,-1 0 0,1 0 0,0 1 0,-1-1 0,-4 3 0,-1 6-26,1 0-1,1 0 0,0 0 1,0 1-1,1 0 1,1 1-1,-9 19 1,14-29-29,-11 25 1,1 1 0,2 1 0,0-1 0,2 2 0,2-1 0,0 1 1,2 0-1,1 50 0,1-74-6,1-1 1,0 1 0,0 0 0,1-1 0,-1 1 0,1-1 0,0 1-1,1-1 1,-1 0 0,1 1 0,0-1 0,0 0 0,1 0-1,0 0 1,0-1 0,0 1 0,0-1 0,0 1 0,1-1 0,0 0-1,0 0 1,0-1 0,1 1 0,-1-1 0,1 0 0,8 4 0,-1-1-4,2-1 1,-1 0 0,0-1 0,1-1 0,0 0 0,-1-1-1,1 0 1,0-1 0,0-1 0,23-2 0,-4 2 6,-19-1 0,0 0 1,1 0-1,-1-2 1,0 0-1,0 0 1,0-1 0,0-1-1,-1 0 1,1-1-1,-2-1 1,1 0 0,-1-1-1,0 0 1,0 0-1,10-11 1,-5 5 5,-2-1 1,0 0-1,0-2 1,-2 1-1,0-1 1,-1-1-1,17-33 0,-22 37 14,-1 0-1,-1-1 0,0 1 0,-1-1 1,-1 0-1,0 0 0,-1-1 1,0 1-1,-1 0 0,-1-1 0,-3-22 1,3 36-6,-1 0 0,1 0 1,-1 0-1,1 0 1,-1 0-1,0 0 1,0 0-1,0 0 1,0 0-1,0 0 1,0 1-1,-1-1 0,1 1 1,-1-1-1,1 1 1,-1-1-1,1 1 1,-1 0-1,0-1 1,0 1-1,1 0 0,-1 0 1,0 0-1,0 1 1,0-1-1,0 0 1,-3 0-1,-6-1 47,1 1-1,-1 0 1,0 0-1,-14 2 1,9-1 7,-9 0-7,2 2-1,-1 0 0,0 2 1,0 0-1,1 2 1,0 0-1,0 2 0,-29 14 1,24-9 4,-5 2-3,1 1 1,0 2 0,-36 26 0,68-44-137,1 0 61,-1 1 1,0-1-1,0 0 0,0 0 1,0 0-1,1 0 1,-1 0-1,0 0 0,0 0 1,0 0-1,0 0 1,1 0-1,-1 0 0,0 0 1,0 1-1,0-1 1,0 0-1,0 0 0,0 0 1,1 0-1,-1 0 1,0 1-1,0-1 0,0 0 1,0 0-1,0 0 1,0 0-1,0 1 0,0-1 1,0 0-1,0 0 1,0 0-1,0 0 0,0 1 1,0-1-1,0 0 1,0 0-1,0 0 0,0 0 1,0 1-1,0-1 1,0 0-1,0 0 0,0 0 1,0 0-1,0 1 1,0-1-1,-1 0 0,1 0 1,16-2-512,0-1 0,-1-1 1,1-1-1,25-11 1,23-14-1125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5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495 1 136,'0'0'879,"-5"0"-730,-11 1 23,0 1 0,0 1-1,1 1 1,-1 0-1,-25 10 1,-82 42 161,102-44-318,0 1-1,0 0 1,2 1-1,0 1 0,-20 21 1,27-24-11,1 0 1,1 0 0,0 1-1,1 1 1,0 0-1,1 0 1,1 0 0,-11 30-1,14-24-4,1-1 0,0 1 0,2-1-1,0 1 1,2 21 0,0-4-12,-1-33 9,0 0 0,0 0 1,0-1-1,0 1 0,1 0 1,0-1-1,-1 1 0,1-1 0,1 1 1,-1-1-1,0 1 0,1-1 0,0 0 1,0 0-1,0 0 0,0 0 0,0 0 1,1 0-1,-1 0 0,1-1 1,0 1-1,0-1 0,0 0 0,0 0 1,0 0-1,0 0 0,0 0 0,8 2 1,3 0-11,2-1 0,-1-1 0,0 0 0,1 0 0,25-2 0,-32-1 13,0 0 0,0-1 0,1 0 1,-1 0-1,0-1 0,-1 0 1,1-1-1,-1 0 0,1 0 1,-1 0-1,0-1 0,-1-1 1,1 1-1,-1-1 0,0-1 0,0 1 1,9-13-1,-1 0 11,0-1 1,-2-1-1,0 1 0,-1-2 1,15-41-1,-19 43 0,-2-1-1,-1 0 1,-1 0 0,3-32-1,-4-87 236,-3 91-18,0 49-221,0-1 1,-1 1 0,1 0-1,0-1 1,0 1 0,-1-1 0,1 1-1,0 0 1,0-1 0,-1 1-1,1 0 1,0-1 0,-1 1-1,1 0 1,-1-1 0,1 1 0,0 0-1,-1 0 1,1 0 0,-1-1-1,1 1 1,0 0 0,-1 0-1,1 0 1,-1 0 0,1 0-1,-1 0 1,1 0 0,-1 0 0,1 0-1,-1 0 1,1 0 0,-1 0-1,1 0 1,0 0 0,-1 0-1,1 0 1,-1 1 0,1-1 0,-1 0-1,1 0 1,0 1 0,-1-1-1,1 0 1,-1 0 0,1 1-1,0-1 1,0 0 0,-1 1 0,1-1-1,0 1 1,-1-1 0,1 0-1,0 1 1,0-1 0,-1 1-1,2 6-10,0 0-1,1 0 1,0 0-1,0 0 0,0 0 1,1-1-1,0 1 1,0-1-1,5 8 0,42 59 15,-45-66-10,12 15 8,1 5-3,2-2 1,1 0 0,38 35-1,80 46-3,-115-91-3,0 0-1,1-2 0,1 0 1,30 9-1,2-9-14,-55-12 8,0-1-1,0 1 1,-1-1 0,1 0 0,0 0 0,0 0 0,-1 0 0,1-1 0,0 1-1,-1-1 1,1 1 0,0-1 0,-1 0 0,1 0 0,-1 0 0,1-1 0,-1 1 0,5-4-1,-1-4-82,0-1 0,0 1 0,-1-1 0,8-21 0,5-13-252,11-11-214,2 6-303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6.4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166 457 416,'0'0'1158,"-2"21"-1126,-6 168 126,8-169-117,1-14-2,-1 0 1,0 0-1,0 0 1,0 0-1,-1 0 1,0-1-1,0 1 1,0 0-1,-1 0 1,-2 5-1,4-10-16,0-1 0,-1 0-1,1 1 1,0-1 0,0 0-1,-1 1 1,1-1 0,0 0-1,-1 0 1,1 1 0,-1-1-1,1 0 1,0 0 0,-1 0 0,1 1-1,-1-1 1,1 0 0,0 0-1,-1 0 1,1 0 0,-1 0-1,1 0 1,-1 0 0,1 0 0,0 0-1,-1 0 1,1 0 0,-1 0-1,1 0 1,-1 0 0,1-1-1,0 1 1,-1 0 0,1 0 0,0 0-1,-1-1 1,1 1 0,-1 0-1,1 0 1,0-1 0,0 1-1,-1 0 1,1-1 0,-15-16 153,14 16-164,-16-26 36,1-1 1,1-1-1,1 0 0,2-1 0,-15-56 0,22 61-27,1 0-1,1 0 0,1 0 0,3-47 0,0 23-11,0 35-11,0 1 1,1 0-1,0 0 1,1 0-1,0 0 1,1 1-1,1-1 1,0 1-1,1 0 1,10-17-1,-7 15-4,0 1-1,1 0 0,1 0 0,0 1 1,1 0-1,0 1 0,27-18 0,-39 28 2,27-13-221,-26 14 207,0 0-1,-1 0 1,1 0-1,0 0 0,-1 0 1,1 0-1,-1 0 1,1 0-1,0 0 1,-1 0-1,1 0 0,0 0 1,-1 1-1,1-1 1,-1 0-1,1 0 1,-1 1-1,1-1 0,-1 0 1,1 1-1,-1-1 1,1 1-1,-1-1 0,1 0 1,-1 1-1,1-1 1,-1 1-1,0-1 1,1 1-1,-1 0 0,0-1 1,1 1-1,-1-1 1,0 1-1,0-1 0,0 1 1,0 0-1,1-1 1,-1 1-1,0 0 1,8 29-468,2 3-131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12 372 40,'0'0'1402,"4"0"-1306,46 1 289,-24 1-277,0-2 0,-1 0 0,27-5 0,-44 3-87,0-1-1,1 0 1,-2 0-1,1-1 1,0 0-1,-1 0 1,1 0-1,-1-1 1,-1-1-1,1 1 1,-1-1-1,1 0 1,-2 0-1,1-1 1,-1 0-1,0 0 1,0 0-1,-1 0 1,0-1-1,3-8 1,1-2 35,-2-1 1,0 1-1,0-1 1,-2-1-1,-1 1 1,0 0-1,0-32 1,-3 49-48,-1 1 1,1-1-1,0 1 1,-1-1-1,1 0 0,-1 1 1,1-1-1,-1 1 1,0-1-1,1 1 0,-1 0 1,0-1-1,0 1 1,0 0-1,0 0 0,0-1 1,-1 1-1,-1-1 1,-1-2 7,-1 1 1,1 0 0,-1 1-1,0-1 1,-9-2 0,3 1 17,0 1-1,0 0 1,0 1 0,0 0 0,-14 0-1,8 2-16,14-1-15,0 0 0,0 1 0,0 0-1,0 0 1,-1 0 0,1 0 0,0 0 0,0 1-1,0-1 1,0 1 0,0 0 0,0 0 0,0 0-1,0 0 1,0 1 0,1-1 0,-1 1 0,0 0-1,1-1 1,-1 1 0,1 0 0,0 1 0,0-1-1,0 0 1,0 1 0,-3 4 0,-15 22-5,3-6-3,2 2 0,0-1-1,-17 44 1,22-41-1,1 1-1,2 0 1,1 0-1,1 1 1,1 0-1,1 0 1,2 0-1,5 51 0,-4-74 5,1 1-1,1-1 0,-1 0 0,1 0 1,0 0-1,1 0 0,-1 0 0,1 0 1,0-1-1,1 1 0,-1-1 0,1 0 0,5 6 1,-2-4-1,1 0 1,-1-1-1,1 0 1,0-1-1,0 0 1,1 0 0,18 7-1,-5-5 13,1 0 1,1-2-1,-1 0 0,1-2 0,0 0 1,29-2-1,-37 0 2,1-1 1,-1 0-1,0-2 0,1 0 1,-1 0-1,0-2 0,0 0 1,0-1-1,-1-1 0,0 0 1,0-1-1,0 0 0,-1-1 1,13-10-1,-14 9 6,-1 0-1,0 0 1,14-15-1,-23 21-73,0-1 0,0 1 1,-1-1-1,1 0 0,-1 0 0,0 0 0,0 0 1,0 0-1,0-1 0,-1 1 0,0 0 0,0-1 1,0 1-1,0-1 0,0-6 0,-1-3-975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7.0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57 632,'0'0'2185,"0"-18"-2746,0 0-103,0-3-896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378 1578 384,'0'0'1844,"-9"0"-1662,-38 6 102,-84 21-1,5 0-43,126-27-233,-1 0 0,1 0 0,0 0 0,-1 0 0,1 0 0,0 0 0,-1 0 0,1 0 0,0 0 0,-1 0 0,1-1 0,-1 1 0,1 0 0,0 0 0,0 0 0,-1 0 0,1-1 0,0 1 0,-1 0 0,1 0 0,0 0 0,0-1 0,-1 1 0,1 0 0,0-1 0,0 1 0,-1 0 0,1 0 0,0-1 0,0 1 0,0 0 0,0-1 0,0 1 0,-1 0 0,1-1 0,0 1 0,0-1 0,0 1 0,0-1 0,0-19-52,1 11 63,-1-54-32,9-284-1,1 194 27,-12-200 1,-2 313-5,-1-1 0,-2 2-1,-2-1 1,-20-57 0,21 78 119,7 16-71,-1-1 0,0 0 0,1 0 0,0 0 1,0 0-1,0 0 0,0-1 0,1-6 0,-1 5-57,1 0-1,1 0 1,-1 0 0,1 0 0,0 1 0,1-1 0,-1 0-1,1 0 1,0 1 0,1 0 0,-1-1 0,1 1-1,0 0 1,0 0 0,1 0 0,0 1 0,-1-1-1,7-5 1,2-3 5,-11 12-9,0-1 1,0 1 0,0 0 0,0-1 0,1 1-1,-1 0 1,1 0 0,-1 0 0,1 0 0,-1 0-1,1 0 1,-1 0 0,1 0 0,0 1 0,0-1-1,2 0 1,187-53 108,269-116-1,-458 169 7,-4 1-53,-9 5-76,7-3-22,0 0-1,0 0 0,0 1 0,0 0 1,1-1-1,-1 1 0,-3 4 1,-63 88-1389,40-48 280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7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 39 320,'0'0'2206,"-3"-6"-1946,-9-20-51,9 19 15,72 132-94,-42-78-77,-1 1 1,36 96-1,-53-119-224,-1 0-1,-2 0 1,-1 1 0,4 45 0,-10-94-560,-7-13-695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268 0 496,'0'0'1903,"-5"24"-1741,4-15-142,-10 44 152,-29 90 0,-158 362 102,195-496-343,1 0 0,-1 0-1,2 0 1,-1 1 0,1-1-1,1 18 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 1 64,'0'0'2326,"0"10"-1781,-3 101-149,-31 185 0,17-185-385,16-102-14,0-3-42,-7-41-991,-2-12 374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1.6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80 1 64,'0'0'1544,"-11"18"-685,1-1-846,0 1-1,2 1 1,0 0-1,1 0 0,1 0 1,1 1-1,0 0 1,2 0-1,0 0 1,1 0-1,2 29 1,0-37-14,-1-9 2,1 1 0,0 0-1,0 0 1,0 0 0,0 0 0,1 0-1,-1 0 1,1 0 0,0 0 0,0-1-1,1 1 1,-1 0 0,1-1-1,3 6 1,-3-6 0,0-1 0,0 0-1,1 0 1,-1 0-1,0-1 1,1 1 0,0 0-1,-1-1 1,1 0 0,0 1-1,0-1 1,0 0 0,4 0-1,45 2-12,-40-3 11,1 1 5,11-1-24,-23 0 24,0 0-1,-1 0 0,1 0 0,-1 0 1,1-1-1,-1 1 0,1 0 1,-1 0-1,1-1 0,-1 1 0,1 0 1,-1-1-1,1 1 0,-1 0 1,1-1-1,-1 1 0,0-1 1,1 1-1,-1-1 0,0 1 0,1-1 1,-1 1-1,0-1 0,0 1 1,1-1-1,-1 1 0,0-1 0,0 1 1,0-1-1,0 1 0,0-1 1,0 0-1,0 0 0,1 0 6,-1 0 0,0-1-1,0 1 1,0 0 0,0 0-1,-1 0 1,1-1 0,0 1-1,0 0 1,-1 0 0,1 0-1,-1 0 1,1 0 0,-1 0-1,1 0 1,-1-1 0,0 2-1,1-1 1,-1 0 0,0 0-1,0 0 1,-2-1 0,-27-6 136,21 7-136,-68-2 74,41 3-82,33 0-75,16 0-1065,13 0 753,3 0-188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0 471 408,'0'0'1648,"3"0"-1617,0-1-22,0 1 0,0-1 0,0 0 0,-1 0 0,1-1 1,0 1-1,-1 0 0,1-1 0,-1 0 0,1 1 0,-1-1 0,0 0 0,0 0 0,3-4 0,36-42 114,-23 25-96,21-22-15,-1-2 0,-3-2 1,31-57-1,-60 93-91,0-1 0,-1 0 1,-1 0-1,0 0 0,2-19 1,-4 7-568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8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19 504,'0'0'2091,"0"6"-1876,0 11-166,1 0 0,0 0-1,1 0 1,1 0 0,0-1 0,2 1 0,9 25 0,-10-34-42,6 16 6,1 0-1,1-1 0,26 38 0,-34-55-12,1-1 0,-1 0 0,1 0 0,0 0 0,0 0 0,0-1 0,1 0 0,-1 0 0,1-1 0,0 1 0,0-1 0,1 0 0,-1-1 0,0 0 0,1 0 0,0 0 0,-1-1 0,1 0 0,12 1 0,-15-3 1,0 1-1,0-1 1,0 0 0,0 0 0,0 0 0,0-1 0,0 1 0,-1-1-1,1 0 1,0 0 0,-1 0 0,1 0 0,-1-1 0,0 0 0,0 1-1,0-1 1,0 0 0,4-7 0,5-6 14,-2 0 0,16-32 0,-19 33-10,17-35 9,-2 0-1,24-86 0,-44 118 17,-2 17-25,1 1 0,0 0 0,-1 0 0,1-1 0,-1 1 0,1 0 1,0 0-1,-1 0 0,1 0 0,0 0 0,-1 0 0,1 0 0,-1 0 0,1 0 1,0 0-1,-1 1 0,1-1 0,-1 0 0,1 0 0,1 1 0,1 0-12,9 19 27,0 2 0,-2 0 0,0 0 0,-1 1 0,9 41 0,-14-51-4,6 32 11,-2 0 1,-3 1-1,-1 0 1,-3 76-1,-1-82-15,-1-24 20,0-1-1,-1 1 1,-1-1-1,0 0 1,-1 1-1,0-2 1,-1 1-1,-1 0 1,-1-1-1,0 0 1,0-1 0,-2 0-1,1 0 1,-2 0-1,0-1 1,0-1-1,-1 0 1,0 0-1,-1-1 1,0 0-1,-1-1 1,0-1-1,0 0 1,-1-1-1,0 0 1,0-1-1,-30 8 1,25-9-51,0-2 0,0 0 0,-33-1 0,52-3-30,0 0 1,0 0-1,0 0 1,0 0 0,0 0-1,0 0 1,0 0-1,0-1 1,0 1-1,1 0 1,-1 0-1,0 0 1,1 0-1,-1 0 1,1 0-1,-1 0 1,1 0-1,-1 0 1,1 0-1,0 1 1,1-3-1,46-44-848,15-2-180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 11 392,'0'0'2111,"10"-11"-1084,-10 481-275,-1-474-796,1 1 0,-1 0 0,1 0 0,-1 0-1,0 0 1,0 0 0,0 0 0,-1 0 0,1 0-1,-1 1 1,-2-4 0,-1-4-113,-21-35-701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191 0 200,'0'0'1882,"0"18"-1578,0-12-264,-1 0 0,1 0 0,-2-1 1,1 1-1,-1 0 0,1-1 0,-2 0 0,1 1 1,-6 8-1,-33 44 33,30-44-39,-26 36 25,-36 45-22,64-85-141,27-19-1175,8-11 215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3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291 1851 240,'0'0'2342,"-5"1"-2138,-8 2-127,14-1-69,24 0-58,-4-2 67,-1 1 19,5 1-3,1-1 0,36-5 0,-56 4-19,0-1-1,0 0 1,0-1-1,0 1 0,-1-1 1,1 0-1,0-1 1,-1 1-1,0-1 1,1 0-1,-1 0 1,-1-1-1,1 0 1,0 0-1,-1 0 1,4-4-1,-7 4 14,0 1 1,0 0-1,0-1 1,-1 1-1,0-1 1,1 1-1,-1 0 1,-1-1-1,1 1 1,-1-5-1,0-6 12,-7-448 19,3 128-58,1 31 0,2-15 0,3 189 0,-2 98-2,2 0 1,1 0 0,1 0-1,8-31 1,-10 62 19,-1-1 0,0 0-1,0 1 1,1-1 0,-1 0 0,0 0-1,0 1 1,0-1 0,0 0 0,0 0-1,0 1 1,0-1 0,0 0 0,0 1-1,-1-1 1,1 0 0,0 0 0,0 1-1,-1-1 1,1 0 0,0 1 0,-1-1-1,1 0 1,0 1 0,-1-1 0,1 1-1,-1-1 1,0 1 0,1-1 0,-1 1 0,1-1-1,-1 1 1,1-1 0,-1 1 0,0 0-1,1-1 1,-1 1 0,0 0 0,0 0-1,1 0 1,-1-1 0,-1 1 0,-39 1 134,24 0-118,-70 1 83,1 3 0,0 5 0,-102 24 0,168-28-117,13 0-630,23-5 160,1-1-1,0 0 0,20-3 0,28-10-580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5.0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470 1409 392,'0'0'1592,"-5"0"-1421,-9 2-7,-1 0 0,1 0 0,0 2 1,-25 8-1,19-5-20,0-1 1,-34 5 0,38-9-31,0-1 1,0 0-1,-27-3 0,42 2-110,0-1-1,-1 0 0,1 1 0,0-1 0,0 0 0,0 1 0,0-1 0,0 0 0,0 0 0,0 0 0,0 0 1,1 0-1,-1 0 0,0 0 0,0 0 0,1-1 0,-1 1 0,1 0 0,-1 0 0,1-1 0,0 1 0,-1 0 0,1 0 1,0-3-1,-6-41-24,5 28 22,-3-47-13,5-74 1,0 44 6,-1-38 26,-27-212-1,8 237 12,-38-125-1,55 222-20,-1 1 0,0-1 0,-1 1 0,-1 0 0,1 0 0,-1 0 0,0 1 0,-8-9 0,12 16-11,1 1 1,-1 0 0,1-1-1,-1 1 1,1-1-1,-1 1 1,1-1 0,-1 1-1,1-1 1,-1 1 0,1-1-1,0 1 1,-1-1 0,1 1-1,0-1 1,-1 0 0,1 1-1,0-1 1,0 1 0,0-1-1,0 0 1,0 1 0,-1-1-1,1 0 1,0 1 0,0-1-1,1 0 1,-1 1 0,0-1-1,0 0 1,0 1-1,0-1 1,0 0 0,1 1-1,-1-1 1,0 1 0,1-1-1,-1 1 1,0-1 0,1 0-1,-1 1 1,1-1 0,-1 1-1,1-1 1,3-1-14,0-1 1,1 1-1,-1 0 0,0 0 1,8-1-1,-10 2 17,98-31 40,1 4-1,2 5 1,201-19 0,-273 42-55,-29 0-84,-11 7-188,-96 80-1113,34-34-307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6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7 392,'0'0'1732,"-8"-7"-1334,14 15-387,0-2 1,0 1 0,1 0-1,0-1 1,0 0-1,0-1 1,14 8-1,3 4 44,264 207 331,-236-182-351,-41-33-23,1 0 0,-2 2 1,15 15-1,-22-22-38,0 0 1,0 0-1,-1 1 1,1-1-1,-1 1 1,0-1-1,0 1 1,-1 0-1,0 0 1,1 0-1,-1 0 1,-1 0-1,1 7 1,-1 30-1218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250 1 208,'0'0'1886,"-3"15"-1672,-7 22-122,-2 0 0,-1-1 0,-34 66-1,15-44-76,-9 14-93,-39 96 0,77-161-84,1-1 0,0 1 1,1-1-1,0 1 0,0-1 1,0 1-1,1 8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5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0 440,'0'0'1608,"5"0"-1560,3 1-22,0 0 0,0 1-1,-1-1 1,1 2 0,0-1-1,-1 1 1,1 0-1,-1 1 1,0 0 0,0 0-1,0 0 1,-1 1 0,0 0-1,1 0 1,-2 1 0,1-1-1,-1 1 1,0 1-1,0-1 1,0 1 0,-1 0-1,4 8 1,-3 4 39,0 1 0,-2 0 0,0 1 0,-1-1 0,-2 40 0,0-52-51,-2-4 80,2-4-84,11 0-23,11-1 15,20 1-15,1 1-1,61 10 0,-93-9-227,-1-1-1,1 0 1,15-1-1,-10 0-259,4 0-758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0 357 320,'0'0'1968,"83"-82"-1807,-37 28-89,0 0-32,-9 2-24,-9 10-16,-10 9-96,1 9-225,-19 9-615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6.7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40,'0'0'1540,"-2"2"-1532,1 1-8,-1 0-1,0 1 1,1-1 0,0 1-1,0 0 1,0-1-1,0 1 1,1 0 0,-1-1-1,1 8 1,2 49 3,-1-27-20,-1-24-43,0 9 188,0-18-154,0 1 0,0-1 0,0 0 0,0 1 0,0-1 0,0 0 0,0 1 0,0-1 1,1 0-1,-1 1 0,0-1 0,0 0 0,0 1 0,1-1 0,-1 0 0,0 0 0,0 1 0,1-1 0,-1 0 0,0 0 0,1 1 0,-1-1 0,0 0 1,1 0-1,-1 0 0,0 0 0,1 1 0,-1-1 0,0 0 0,1 0 0,-1 0 0,0 0 0,1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8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1 416,'0'0'2179,"-1"0"-2162,1 0-1,0 0 1,-1 0-1,1-1 1,0 1 0,-1 0-1,1 0 1,0 0-1,-1 0 1,1 0-1,-1 0 1,1 0 0,0 1-1,-1-1 1,1 0-1,0 0 1,-1 0-1,1 0 1,0 0 0,-1 0-1,1 1 1,0-1-1,0 0 1,-1 0-1,1 1 1,0 7-11,1 1 1,0-1-1,1 0 1,0 0-1,0 0 1,0 0-1,1 0 1,1-1-1,-1 1 1,1-1-1,1 0 0,-1 0 1,8 8-1,-5-6 0,1 0 0,1-1 0,-1 0 0,1 0 1,1-1-1,-1 0 0,1-1 0,1 0 0,12 6 0,-13-9-5,0-1 0,1 0 0,0 0 0,-1-1 0,1 0 0,0-1 0,13-1 0,-20 0 0,0 1 0,0-1 1,0 0-1,0 0 0,0 0 1,-1-1-1,1 1 1,0-1-1,-1 0 0,1 0 1,-1 0-1,1 0 0,-1-1 1,6-5-1,0-1 7,-1-1 0,0-1 0,8-12 0,-9 13-4,-4 4 5,0 0 1,0 0 0,0-1 0,-1 1-1,0 0 1,-1-1 0,1 1 0,-1-1-1,0-9 1,0 15-9,-1 1 1,0 0-1,1 0 1,-1 0-1,0-1 1,0 1-1,1 0 0,-1 0 1,0 0-1,1 0 1,-1-1-1,1 1 1,-1 0-1,0 0 0,1 0 1,-1 0-1,0 0 1,1 0-1,-1 0 1,0 0-1,1 0 0,-1 0 1,1 0-1,-1 0 1,0 1-1,1-1 0,-1 0 1,0 0-1,1 0 1,-1 0-1,0 1 1,1-1-1,-1 0 0,0 0 1,0 1-1,1-1 1,-1 0-1,0 0 1,0 1-1,1-1 0,16 13-30,-5 0 48,-1 1-1,-1 1 0,0 0 0,-1 0 0,-1 1 0,0 0 0,-1 0 1,-1 1-1,5 19 0,-3-3 20,-2-1-1,-1 1 1,-2 0-1,0 36 1,-3-53-19,0 2 35,0 0-1,-5 25 0,4-36-30,-1 0 0,0-1 0,0 1 1,-1-1-1,0 1 0,0-1 0,0 0 0,-1 0 0,-7 8 1,-10 10 33,-1 0 1,-1-2 0,-1-1 0,0-1-1,-2-1 1,-1-1 0,0-1 0,-1-1-1,-51 19 1,74-33-67,0 0 0,-1 0 1,0-1-1,1 0 0,-1 0 0,-7 0 1,12-6-310,1 2 250,0 0-1,0-1 1,1 1-1,0 0 1,0-1 0,0 1-1,0 0 1,1-4-1,8-12-374,20-32-1,24-25-727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9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2 640,'0'0'2229,"3"0"-2157,40-1 17,58 2 160,-98-1-241,0 1-1,0-1 0,0 0 0,0 1 0,-1 0 0,1 0 1,0 0-1,-1 0 0,1 0 0,0 0 0,-1 1 1,0-1-1,1 1 0,-1 0 0,0 0 0,0 0 0,0 0 1,0 0-1,0 0 0,0 0 0,-1 1 0,1-1 0,-1 1 1,1-1-1,-1 1 0,0-1 0,0 1 0,0 0 1,0 4-1,1 5 33,0 0 1,-2 0-1,1 1 1,-2-1 0,-3 22-1,3-25-31,-2-1 1,1 1-1,-1-1 0,0 0 1,-1 0-1,0 0 0,0-1 1,-1 1-1,0-1 0,0 0 1,-1-1-1,0 1 0,0-1 1,0 0-1,-1 0 0,-13 8 1,18-13-11,2 0-2,-1-1-1,0 1 0,0-1 1,1 0-1,-1 1 1,0-1-1,0 0 1,1 0-1,-1 0 1,0 1-1,0-1 0,0 0 1,1 0-1,-1 0 1,0 0-1,0 0 1,-1-1-1,-9 1-22,94 15-209,34-15 170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0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1421 184,'0'0'2283,"-3"1"-2084,0 2-110,10 0-30,26 4-3,43 3 41,-1-2 78,124-1 0,-196-7-166,0 0 0,0-1 0,1 1 0,-1 0 0,0-1 0,0 0 1,0 0-1,0 0 0,0 0 0,0 0 0,0-1 0,0 1 0,0-1 0,-1 0 0,1 0 1,-1 0-1,1 0 0,-1 0 0,0 0 0,1-1 0,-1 1 0,-1-1 0,1 0 1,0 1-1,-1-1 0,1 0 0,-1 0 0,0 0 0,0 0 0,0 0 0,0 0 1,0 0-1,-1-1 0,0 1 0,1 0 0,-1-5 0,3-87 36,30-183 1,41-316-30,-65 287 132,-9 270-128,-9-27 293,-22 64 737,-488 0-405,516 0-738,48-1-3318,-16-4 2042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39.6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299 208 24,'0'-6'3306,"-8"135"-2989,-5 292 272,10-353-548,-5 141 64,-9 178 43,3 141 0,7-81-60,-27-6 63,15-296-113,-24 230 23,40-345-60,-1 45 6,4-73-14,9-2-85,13-2 118,-1 0 0,40-10 0,-9 2 5,475-45 75,4 38 179,-431 15-223,171-3 32,258-8 176,-3-21-112,-217-8-104,67-6-36,-233 33-20,-65 5 4,72-4 33,15 5-28,-24 1-1,-141 8-4,1 0 0,0 0 0,0 0-1,-1 0 1,1 0 0,0 0-1,-1 0 1,1 0 0,0 0 0,-1 0-1,1-1 1,0 1 0,-1 0 0,1 0-1,0-1 1,-1 1 0,1-1 0,-1 1-1,1 0 1,-1-1 0,1 1 0,-1-1-1,1 1 1,-1-1 0,1 0 0,-1 1-1,1-1 1,-1 1 0,0-1-1,0 0 1,1 1 0,-1-1 0,0 0-1,0 1 1,0-1 0,1 0 0,-1 1-1,0-1 1,0 0 0,0 0 0,0 1-1,0-1 1,-1 0 0,1 1 0,0-1-1,0 0 1,-1-1 0,1-10 12,0 7-11,0-1-7,0-1-1,0 0 1,-1 0 0,0 1-1,0-1 1,0 0-1,-4-10 1,-5-10-58,-10-50 0,4 14-65,-27-110-150,-25-223-1,37 151-41,0-316-1,15 197 276,-7-7 51,15 114-1,8 252-5,-3-45 11,-2 0 0,-15-66 1,10 62-9,9 17 75,1 37-41,-1 0-35,0-1 0,1 1-1,-1-1 1,0 1-1,1-1 1,-1 1-1,1-1 1,-1 1-1,1-1 1,-1 1 0,1-1-1,-1 0 1,1 1-1,-1-1 1,1 0-1,0 1 1,-1-1 0,1 0-1,0 0 1,0 1-1,0-1 1,-1-2-1,-5-12-2,4 14 10,1 0 1,-1 0-1,1 0 0,-1 0 1,1 0-1,-1 0 0,1 0 1,-1 0-1,0 1 0,0-1 0,1 0 1,-1 1-1,0 0 0,0-1 1,0 1-1,-2 0 0,-38 1-74,20 0 66,-600-37 21,258 8-82,225 16 49,-171-35-1,206 29 2,-1 4-1,-126 0 1,-295 33-3,220 0 52,222-15-26,0 4 1,1 3-1,-145 40 0,-109 22 60,299-67-70,1 2 1,-53 18-1,81-21-4,7-4 0,0 0 0,1 0 0,-1 0 0,0 0 0,0-1 0,0 1 0,0 0 0,0-1 0,-4 1 0,0-1-7,4 0-35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59.86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0 440 80,'0'0'768,"4"-7"-589,14-20 1255,-15 34-1081,2 16-579,-4-16 365,70 428 493,-16-49-386,-50-346-222,29 397 197,-33-299-159,-17 374 346,-1-383-312,-20 192 91,20-4-117,17-303-69,-1-7-1,1-1 0,0 1 0,0-1-1,1 1 1,-1-1 0,2 1 0,-1-1 0,1 0-1,0 1 1,0-1 0,3 7 0,3 13 8,-3-18 114,-5-7-120,0-1 0,0 0 1,0 1-1,1-1 1,-1 0-1,0 1 0,0-1 1,1 0-1,-1 0 1,0 1-1,0-1 0,1 0 1,-1 0-1,0 1 1,1-1-1,-1 0 1,0 0-1,1 0 0,-1 0 1,0 0-1,1 1 1,-1-1-1,1 0 0,-1 0 1,0 0-1,1 0 1,-1 0-1,0 0 0,1 0 1,-1 0-1,1 0 1,-1 0-1,0-1 0,1 1 1,-1 0-1,0 0 1,1 0-1,73-3-1,89-13 0,71-25 60,-83 14-16,813-69 326,-440 64-49,333-11 229,63-12-128,-873 49-413,212-15 65,-258 22-67,0-1 0,0 0 0,0 0 0,0 0 0,1 0 0,-1 0-1,0 0 1,0-1 0,0 1 0,0 0 0,0-1 0,0 1 0,0 0 0,0-1-1,0 1 1,2-2 0,-2 0-2,-1 1 1,1-1-1,-1 1 0,1-1 1,-1 1-1,0-1 0,1 0 1,-1 1-1,0-1 0,0 0 1,-1-2-1,10-33-32,-3-12-8,-3 1 0,-4-70-1,0 35-95,-2 16 29,-14-80 1,4 49-20,-56-1122-786,70 1111 815,-3-130 49,-3 193 58,-18-85 0,-23-42-4,33 130-15,-63-268 38,76 310-34,0 0-1,0 1 1,0 0-1,0 0 1,0-1-1,0 1 1,0 0-1,0 0 1,0-1-1,0 1 0,0 0 1,0-1-1,0 1 1,0 0-1,0 0 1,0-1-1,0 1 1,0 0-1,0 0 0,-1 0 1,1-1-1,0 1 1,0 0-1,0 0 1,0-1-1,-1 1 0,1 0 1,0 0-1,0 0 1,0 0-1,-1-1 1,1 1-1,0 0 1,0 0-1,-1 0 0,1 0 1,0 0-1,0 0 1,-1 0-1,1 0 1,0 0-1,0 0 1,-1 0-1,1 0 0,-1 0 1,-1 0 49,-16 0 331,-15 2-381,0 1 1,0 3-1,-45 12 1,-25 4 17,52-13-2,-606 77 95,-111-57-86,522-21-30,0 12-1,-445 93 1,473-58 1,-59 13 21,140-49 70,58-10-86,63-7 17,-68 6 171,43-8 163,-76-6-510,64 2 39,33 1 103,14 1 11,0 1 0,-1 0 1,1 1-1,-12-1 0,17 1-47,1-30-3673,0 7 3051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1.73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2374 440,'0'0'1054,"20"1"-988,14 12 28,-20-7 9,0-1 0,23 5 0,-15-6-48,0-1 1,0-1-1,1-1 0,-1-1 1,29-3-1,-35 0-35,-1 0 0,1 0 1,-1-2-1,0 0 0,-1-1 0,1 0 0,-1-1 0,20-13 1,-2-3 11,0-1 0,-1-2 1,-1-2-1,-2 0 0,-1-2 1,-1-1-1,23-37 0,-17 18-1,-2-2 1,-3-1-1,-2-1 0,22-69 0,-37 88-5,-1 0-1,-2 0 0,5-65 1,-8-110 58,-5 131-48,-19-222-11,1 3-18,18 226-8,3-92-8,0 154 6,-1 1-1,1 0 1,1 0-1,-1 0 1,1 0 0,1 0-1,0 0 1,0 1-1,1 0 1,0 0-1,0 0 1,1 0-1,0 1 1,0 0-1,1 0 1,0 1 0,13-10-1,10-4-8,1 1-1,0 2 1,47-19 0,-26 12 21,25-12 6,1 3 0,1 4 1,127-29-1,-166 52-11,0 3 0,0 1-1,47 5 1,-49-2 9,295 18 283,-207-10-243,50-7 106,-78-3 10,-96 1-157,37 0 194,-29 0-205,-2 0 6,-6 0 53,-12 4-332,-113 57-492,30-17-37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6.8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26 216,'0'0'1647,"0"-4"-1490,0 3-154,1 0 0,-1 0 0,0 0 0,1 0 0,-1 0 0,0 0 0,1 0 0,-1 0 0,1 0 0,0 0 0,-1 0 0,1 0 0,0 0 0,0 1 0,-1-1 0,1 0 0,0 1 0,0-1 0,0 0-1,0 1 1,0-1 0,0 1 0,0 0 0,0-1 0,0 1 0,0 0 0,0-1 0,0 1 0,0 0 0,0 0 0,0 0 0,0 0 0,0 0 0,0 0 0,2 0 0,53 5-21,-42-4 33,50 8 30,-1 1-1,0 4 0,-1 2 1,-1 3-1,61 28 0,-88-31-21,-1 1 0,-1 1-1,0 2 1,-2 1 0,0 2-1,-1 1 1,-2 1-1,0 1 1,-2 1 0,25 35-1,-8-2 43,-3 1 1,57 122-1,-81-148-45,-2 0 1,-2 1-1,0 0 0,-3 1 1,-1 0-1,-2 1 1,1 50-1,4 77 23,-8-133-41,0 1 0,3-1 0,0-1 0,3 1 0,0-1 0,23 54 0,16 8-8,-42-81 6,1 0 0,0 0 0,1 0 0,0-1 0,1 0 0,18 19 0,62 54 0,-84-81 0,20 18 2,2-1 0,1-2 1,0 0-1,32 15 1,-42-25-2,1 0 0,0-2 1,0 0-1,0-1 0,1 0 1,-1-2-1,1 0 0,26 0 1,45-1 10,64-2 41,-130-1-45,1-2-1,0 0 1,-1-2 0,26-8 0,-36 9-5,1-2 14,0 1 0,0 1 0,1 1 1,26-4-1,27 4-2,-61 3-14,-6 0 178,-4-22 195,1 20-383,-1 1 0,1-1 0,-1 1-1,0-1 1,0 1 0,1 0 0,-1-1-1,0 1 1,0 0 0,0 1 0,0-1-1,-1 0 1,1 0 0,0 1 0,0-1-1,0 1 1,0 0 0,-1 0 0,-3 0-1,-3 0-266,0 0 0,0 0 0,0 1 0,-10 2 0,-18 11-1882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1.8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62 2578 136,'0'0'652,"-10"0"-512,-20 0 9,12 0 17,15 0-74,5 0 1,30 0-6,0-1-1,0-2 0,0-1 0,0-2 0,41-12 1,-57 12-54,-1 1 0,0-2 0,-1 0 0,0-1 0,0 0 1,0-1-1,-1-1 0,-1 0 0,0 0 0,0-1 0,-1-1 0,16-21 1,0-7 36,-2-3 1,-1 0 0,26-68-1,-40 81-45,-2-1-1,-1-1 1,-1 1 0,-1-1-1,-2 0 1,-2-52-1,9-99 46,-5 91-36,4 1 0,24-109-1,-31 189-29,25-93-1,-5 21 3,-3 15-5,54-127 0,-37 109-1,-15 41 8,2 1 1,2 1 0,41-54-1,-25 21 18,-21 48-12,1 0-1,2 1 1,0 2 0,39-33 0,181-138 145,-232 189-163,1 1 0,-1 0-1,1 0 1,0 1 0,19-5 0,68-14 39,-81 20-16,22-6 5,-21 5-11,1 1 0,-1 0 0,1 1 0,30 0 0,35-6 53,-83 9-41,27-4-10,-10 1-21,3-1 22,1 2 0,-1 1 0,28 2 0,-48-1 6,-4 8-824,0 1 692,0 0-1,-1 0 1,0 0 0,-1 0-1,1-1 1,-2 1-1,1-1 1,-1 0-1,-8 9 1,-49 43-945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20.28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1 136,'3'6'2671,"-3"-6"-2631,61 0-34,188 4 262,89 2 315,-293-6-592,120 6 404,-164-6-316,1 0-72,5 0-5,-6 0 6,29 0-553,3 1 251,-46 1-289,-17 3 482,-29 6-510,0-1-321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2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16 776,'0'0'2937,"0"-15"-2921,19 15-1112,-10 0 479,1 6-159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7.1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1 147 48,'0'0'790,"10"-4"-682,-5 2-104,3-1 36,0 0-1,-1-1 0,1 0 0,-1 0 0,0 0 0,0-1 0,0 0 0,-1-1 1,12-11-1,5-9-25,-20 23-60,0 0 0,0 0 0,0 0 0,0 0 0,-1 0 0,1 0 1,-1-1-1,0 1 0,0-1 0,0 0 0,0 0 0,-1 0 0,1 1 0,-1-1 0,1-5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61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 1064,'0'0'2916,"12"-4"-3743,3 4-502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95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1 536,'0'0'3130,"3"0"-3089,-2 0-53,-1 0-1,1 0 0,-1 0 0,0 0 1,1 0-1,-1 0 0,1 0 0,-1 0 0,1 0 1,-1 0-1,0 0 0,1 0 0,-1 0 1,1 0-1,-1 0 0,0 0 0,1 1 0,-1-1 1,1 0-1,-1 0 0,0 0 0,1 1 1,-1-1-1,0 0 0,1 0 0,-1 1 0,0-1 1,1 0-1,-1 1 0,0-1 0,0 0 1,1 1-1,4 7-656,1-3 110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5.9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286 98 80,'0'0'1532,"6"-16"-1174,20-49-36,-26 65-311,0 0-1,1-1 0,-1 1 0,0-1 0,1 1 0,-1 0 0,0-1 0,0 1 0,0-1 0,1 1 0,-1-1 0,0 1 0,0-1 0,0 1 0,0-1 0,0 1 0,0-1 0,0 1 0,0-1 0,0 1 0,0-1 0,0 1 0,0-1 0,0 1 0,-1-1 0,1 1 0,0-1 0,0 1 0,0 0 0,-1-1 0,1 1 0,0-1 0,-1 1 0,1 0 0,0-1 0,-1 1 0,0-1 0,-10 2 32,10-1 1,-12 0-20,0 1-1,0 0 1,0 0-1,0 1 1,0 1 0,1 0-1,-1 1 1,1 0-1,0 1 1,0 1-1,1-1 1,-1 2 0,1 0-1,1 0 1,-1 1-1,1 0 1,-13 14 0,15-14-23,1 0 0,0 1 0,0-1 0,1 1 0,0 1 0,1-1 0,0 1 0,0 0 0,1 0 0,1 0 1,-1 1-1,2-1 0,-1 1 0,1 0 0,1-1 0,0 22 0,1-25-6,0-1-1,0 1 1,0-1 0,1 1 0,0-1-1,1 1 1,-1-1 0,5 9-1,-5-13 5,1 1-1,-1-1 0,1 1 0,0-1 0,0 0 0,0 0 1,0 0-1,1 0 0,-1 0 0,0 0 0,1-1 1,-1 1-1,1-1 0,0 0 0,-1 0 0,1 1 0,0-2 1,0 1-1,0 0 0,0-1 0,5 1 0,-2 0 2,0-1-1,1 1 1,-1-1-1,0-1 1,0 1-1,0-1 0,0 0 1,1 0-1,-1-1 1,-1 0-1,1 0 1,0 0-1,0-1 1,-1 0-1,6-3 0,4-6 15,-1 0 0,0 0 0,21-26 0,-28 31 32,-1 0-1,0 0 1,0-1 0,0 0-1,-1 0 1,0 0-1,-1-1 1,0 1 0,0-1-1,-1 0 1,0 0 0,-1-1-1,0 1 1,2-19-1,-6 68-22,-10 52-1,-1 29 56,2 640-199,11-745 88,-1-15 5,1 0 0,0 0 0,0 1 0,0-1 0,-1 0 0,1 0 0,1 1 0,-1-1 0,0 0 0,0 1 0,0-1 0,1 0 0,-1 0 0,1 0 0,-1 1 0,1-1 0,-1 0 0,1 0 0,-1 0 0,1 0 0,0 0 0,0 0 0,0 0 0,0 0 0,0 0 0,0 0 0,0-1 0,0 1 0,0 0 0,0-1 0,0 1 0,0 0 0,0-1 0,1 1-1,-1-1 1,0 0 0,0 0 0,0 1 0,1-1 0,-1 0 0,0 0 0,1 0 0,-1 0 0,0 0 0,0 0 0,3-1 0,17 1-874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6.42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76 0 240,'0'0'2334,"-3"17"-2162,-51 217 217,49-205-380,-7 17 8,10-37-13,4-16-5,0 1 0,0 0 0,0 1 0,1-1 0,0 0 0,0 1 0,1-1 1,6-7-1,-1-1-17,4-6 0,2-1-1,0 1 0,34-33 1,-48 52 23,1 0 1,-1-1-1,1 1 0,-1 0 1,1 0-1,-1 0 1,1 0-1,0 0 1,0 0-1,0 1 0,-1-1 1,1 0-1,0 1 1,0-1-1,0 1 1,0 0-1,0 0 0,0 0 1,0 0-1,0 0 1,0 0-1,2 1 1,-1 0 6,-1 0 0,1 1 0,-1-1 0,1 1 0,-1-1 0,0 1 0,1 0 0,-1 0 0,0 0 0,0 0 0,0 0 0,-1 0 0,3 4 0,4 7 49,-1 1-1,0 0 1,-1 1-1,5 18 1,-10-31-56,2 10 0,-1 1 0,0 0 1,-1 1-1,0-1 0,-1 15 0,0-23-31,0-4-13,0 0 0,-1 1 0,1-1 0,0 0 0,0 0 0,0 0-1,1 0 1,-1 0 0,0 1 0,0-1 0,1 0 0,-1 0 0,0 0-1,1 0 1,-1 0 0,1 0 0,-1 0 0,1 0 0,0 0 0,-1 0-1,1 0 1,0-1 0,0 1 0,0 0 0,-1 0 0,1-1 0,0 1-1,0 0 1,0-1 0,0 1 0,0-1 0,0 1 0,2-1 0,7 1-942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7.30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199 1811 944,'0'0'2174,"4"0"-2123,46 1-28,-20 1 23,0-2-1,54-6 1,-78 4-28,1 0 0,-1 0 0,1-1 0,9-4 1,-14 6-6,-1 0 1,1 0-1,0 0 1,-1 0-1,1 0 1,-1 0-1,1 0 1,-1 0-1,0 0 1,0-1-1,1 1 1,-1-1-1,0 1 1,0-1-1,0 1 1,0-1-1,-1 0 1,1 1-1,0-1 1,0-2-1,8-22 290,1-47-223,2-108-60,-5 102-14,3-39 1,28-539-137,-38 351 289,-2 273-90,-1-1 1,-8-34 0,0-1-27,-6-11-16,15 71-12,0-5 48,2 13-53,1 1-1,-1-1 0,0 1 0,0-1 0,0 1 0,0 0 1,0-1-1,0 1 0,0-1 0,0 1 0,0-1 0,0 1 1,0-1-1,0 1 0,0-1 0,0 1 0,-1 0 0,1-1 1,0 1-1,0-1 0,0 1 0,-1 0 0,1-1 0,0 1 0,0 0 1,-1-1-1,1 1 0,0 0 0,-1-1 0,1 1 0,0 0 1,-1 0-1,1-1 0,-1 1 0,1 0 0,0 0 0,-1 0 1,1-1-1,-1 1 0,0 0 0,-1 0 99,-10 0 1,-29 3 1,1 1-1,0 2 1,-44 13-1,-50 8-82,-7-17-86,215 1-3114,-26-10 2154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19.4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49 17 16,'0'-17'3151,"0"355"-3035,-11-342-538,-7-4-304,-2 1-793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5:37.90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277 212 256,'0'0'1430,"-9"-2"-1172,-31-13 57,19 7-211,1 0 0,-2 2-1,1 0 1,-1 2-1,-39-4 1,11 8 382,40 0 82,34 0-445,141-3-180,496-67 206,116-7 109,-155 73 232,-561 8-455,118 22-1,-99-12 47,-70-13 207,-93-35-2953,19 23 594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4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742 42 88,'0'0'1164,"0"-3"-977,0 2-159,0 0-1,0 0 1,0 0 0,-1 1-1,1-1 1,0 0 0,-1 0 0,1 0-1,-1 0 1,1 1 0,-1-1-1,0 0 1,1 1 0,-1-1-1,0 0 1,1 1 0,-1-1 0,0 1-1,1-1 1,-1 1 0,0-1-1,0 1 1,-1-1 0,-32-10 145,-37 4-139,36 4-3,0 3 0,0 1-1,1 1 1,-1 2 0,0 1-1,-41 13 1,59-13-24,-14 4 13,1 2 0,1 1 0,0 1 0,-28 17 0,54-28-21,0 0-1,1 0 1,-1 0 0,0 1 0,1 0 0,0-1 0,-1 1 0,1 0 0,0 0 0,0 0 0,1 0 0,-1 0 0,1 1 0,-1-1 0,1 0 0,0 1 0,0-1 0,1 1 0,-1-1 0,1 1 0,-1-1 0,1 1 0,0 0 0,1-1 0,-1 1 0,1 3 0,1 1-2,0 0 0,1 0 1,-1-1-1,1 1 1,1-1-1,-1 1 1,2-1-1,-1-1 1,0 1-1,9 8 1,12 11 13,29 22 0,26 27 31,-72-67-38,-1 1-1,0-1 1,-1 1-1,0 1 0,0-1 1,-1 1-1,6 16 1,-10-22 11,0 1 0,0-1 0,0 1 0,0-1 1,-1 1-1,0 0 0,0-1 0,0 1 0,0 0 0,-1-1 1,0 1-1,0 0 0,0-1 0,-1 0 0,1 1 1,-1-1-1,0 0 0,0 1 0,-1-1 0,1-1 1,-1 1-1,0 0 0,0 0 0,0-1 0,0 0 0,-1 0 1,-5 5-1,-4 1 33,0 0 1,0-1 0,-1 0-1,0-1 1,-1-1-1,-28 9 1,15-8 3,0-2 1,0-1-1,-1-1 0,-53-2 0,81-1-55,1 0 0,0 0 0,0 0 0,0 0 0,-1 0 0,1 0-1,0 0 1,0 0 0,0 0 0,-1 0 0,1 0 0,0 0 0,0 0-1,-1 0 1,1 0 0,0 0 0,0 0 0,0 0 0,-1 0 0,1 0 0,0 0-1,0-1 1,0 1 0,0 0 0,-1 0 0,1 0 0,0 0 0,0 0-1,0-1 1,0 1 0,-1 0 0,1 0 0,0 0 0,0 0 0,0-1-1,0 1 1,0 0 0,0 0 0,0-1 0,6-7-252,14-8-354,14-1-538,7-2-412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110 42 264,'0'0'1747,"3"-7"-1434,8-20-15,-8 20 331,-6 18-531,-5 8-73,1 1-1,1-1 1,-5 26 0,-4 15 68,-36 131 121,43-168-197,7-18-15,-1-1 0,1 1 0,-1-1 0,1 1 0,0 0 0,0 6 0,1-11-2,0 0 0,0 0 0,0 1 0,0-1 0,0 0-1,0 0 1,0 1 0,0-1 0,0 0 0,0 0 0,0 1 0,0-1 0,0 0 0,0 0-1,-1 1 1,1-1 0,0 0 0,0 0 0,0 0 0,0 1 0,0-1 0,-1 0 0,1 0 0,0 0-1,0 0 1,-1 1 0,1-1 0,0 0 0,0 0 0,0 0 0,-1 0 0,1 0-11,-1 0 1,1 0-1,0 0 1,0 0-1,-1 0 0,1-1 1,0 1-1,0 0 1,0 0-1,-1 0 1,1-1-1,0 1 1,0 0-1,0 0 1,-1-1-1,1 1 1,0 0-1,0 0 1,0-1-1,0 1 0,0 0 1,0 0-1,0-1 1,0 1-1,-1 0 1,1-1-1,0 1 1,0 0-1,0-1 1,0 1-1,1 0 1,-1 0-1,0-1 1,0 1-1,0-21-524,0-8-456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5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995 1 440,'0'0'1802,"-32"3"-1649,-103 13-23,-36 12 390,84-18-461,2 3 0,0 5 0,-118 39 0,196-54-62,0 0-1,0 0 1,0 0 0,0 1 0,0 0-1,1 0 1,-1 1 0,1 0 0,-9 9 0,12-10 2,0 0 0,0 0 0,0 0 0,1 1 0,0-1 0,0 1 0,0 0 0,0 0 0,0 0 0,1 0 0,0 0 0,0 0 0,1 0 0,-1 0 0,1 6 0,-1 115 200,4 153 409,2-236-482,3 1 1,15 50 0,-2-10 23,-7-20-36,-2 1 0,-4 0 0,0 77 0,-7-101-57,-1-1-1,-3 0 1,-1 1 0,-13 54-1,-52 107 20,63-181-60,-1-1 0,-1 0 0,-1 0-1,-1-1 1,0 0 0,-23 31 0,30-46-14,1-1 0,0 1 0,0 0 0,0-1-1,1 1 1,-1 0 0,1 0 0,0 0 0,0 0 0,0 0 0,1 0 0,-1 0 0,1 1 0,0-1 0,1 4 0,-1-7-4,0 0 1,1 0 0,-1 0 0,1 0 0,-1 0 0,1 0 0,-1-1 0,1 1 0,0 0 0,-1-1-1,1 1 1,0 0 0,0-1 0,-1 1 0,1-1 0,0 1 0,0-1 0,0 1 0,0-1 0,0 0-1,-1 1 1,1-1 0,0 0 0,0 0 0,2 1 0,34 4 1,-31-4-1,240 6 458,-161-8-267,309-5-395,-442 7-1556,16 1 320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7.82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36 192,'0'0'783,"13"-5"-708,41-17 9,-49 20-60,0 1 1,1-1-1,-1 1 1,0 0-1,0 0 1,1 1 0,-1-1-1,1 1 1,-1 0-1,0 1 1,1-1-1,-1 1 1,6 2 0,-7-2-25,0 1 1,-1 0 0,1-1-1,-1 1 1,0 0-1,1 1 1,-1-1 0,0 1-1,0-1 1,-1 1 0,1 0-1,0 0 1,-1 0-1,0 0 1,0 1 0,0-1-1,0 0 1,0 1 0,-1 0-1,2 3 1,0 5 4,-1-1 0,1 1 0,-2-1 0,0 1 1,0 17-1,28-29 15,13-1 132,-17 0-230,0 1-1,0 1 1,0 1-1,0 1 0,32 8 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0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540 2 224,'0'0'1658,"-17"0"-1578,-2-1-64,-10 1 28,0 0-1,1 2 1,-45 8-1,24 2 89,-51 20 1,79-24-92,0 2 1,1 0-1,0 1 1,-33 24 0,50-32-43,0 0 1,1 0 0,0 0-1,0 0 1,0 0 0,0 1-1,0-1 1,0 0 0,1 1-1,0-1 1,0 1 0,0 0 0,0-1-1,0 6 1,0-1-1,0-1-1,1 1 1,0-1 0,0 1 0,1-1-1,2 13 1,0-12 1,0-1 0,0 1-1,1-1 1,0 0 0,0 0-1,0-1 1,1 1-1,0-1 1,7 6 0,57 52 21,-62-58-15,134 126 180,-137-128-166,0 1 0,0 0 1,-1 0-1,0 0 0,0 0 1,0 0-1,-1 1 0,1 0 1,-1-1-1,0 1 0,-1 0 1,0 0-1,0 0 0,0 0 1,0 0-1,-1 0 0,0 0 1,-1 0-1,-1 11 0,1-14-2,-1-1 0,1 1 0,-1-1 0,0 1-1,0-1 1,0 0 0,0 0 0,0 0 0,0 0-1,0 0 1,-1 0 0,1-1 0,-1 1 0,1-1-1,-6 2 1,-45 18 107,44-19-95,-15 4-1,-1-1-1,0 0 0,0-3 0,-1 0 1,-31-2-1,54 1-34,1-1 1,-1-1 0,1 1-1,-1 0 1,1 0 0,-1-1-1,1 0 1,-1 1-1,1-1 1,0 0 0,-1 0-1,1 0 1,0 0-1,0-1 1,0 1 0,0-1-1,0 1 1,0-1 0,-3-3-1,4 3-20,0 1-1,1 0 1,-1-1-1,1 0 1,-1 1-1,1-1 1,0 1-1,-1-1 1,1 0-1,0 1 1,0-1 0,0 1-1,0-1 1,0 0-1,1 1 1,-1-1-1,0 1 1,1-1-1,-1 1 1,1-1-1,0 1 1,-1-1-1,1 1 1,0-1-1,0 1 1,0 0 0,0-1-1,0 1 1,0 0-1,2-2 1,2-1-105,0 0 0,0 0 1,1 0-1,-1 1 0,7-3 0,37-19-993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5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16,'0'0'1956,"17"0"-1845,111 0 236,-112 0-291,-5 0-3,1 0 1,0 0-1,-1 1 1,1 0 0,19 6-1,-29-6-50,1 0 0,0 0 0,-1 0 0,1 1 0,-1-1 0,1 1 0,-1-1-1,0 1 1,0 0 0,0 0 0,0 0 0,0 0 0,0 0 0,0 1 0,-1-1 0,1 0-1,-1 1 1,1-1 0,-1 1 0,0 0 0,0-1 0,0 1 0,-1 0 0,1 0 0,-1 0-1,1-1 1,-1 1 0,0 0 0,0 4 0,-1-3 10,1 1 0,-1-1 0,1 1 0,-1-1 0,-1 1 0,1-1 1,-1 0-1,1 1 0,-1-1 0,0 0 0,-1 0 0,1 0 0,-1 0 0,-4 4 0,-3 3 28,0-1 0,-1 0 0,-13 9 0,22-18-42,0 0 0,1 0 0,-1 1 0,1-1-1,-1 1 1,1-1 0,0 1 0,0-1 0,0 1 0,0 0 0,0 0 0,0-1 0,0 1 0,0 0-1,1 0 1,-1 0 0,1 0 0,-1 0 0,1 0 0,0 0 0,0 0 0,0 0 0,0 0-1,0 0 1,0 0 0,0 0 0,1 0 0,-1 0 0,1 0 0,0 0 0,-1 0 0,1 0-1,1 1 1,2 3-1,0 1 0,0-2 0,0 1 1,1 0-1,0-1 0,0 0 0,11 9 0,7 3 23,33 20 1,-49-33-46,0 0-1,1 0 1,-1-1-1,1 0 1,0 0-1,0-1 1,0 0-1,0 0 1,11 0-1,-17-10-934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7.2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52 0 192,'0'0'1987,"-9"0"-1780,-23 0 44,22 0-16,30 0-172,12 2 33,0 1-1,47 11 0,-12-2 103,15 0 16,226 38 364,-1 28-320,-198-42-233,-109-34 1,1 0 0,-1 0 0,1 0 0,-1 1 0,0-1 0,0 0 0,0 0 0,0 1 0,-1 1 0,1 2-20,-4 82 203,-15 90 1,0-11-7,-49 678 188,40-610-21,21-188-336,-28 142 113,28-156-115,-6 20 27,-30 78 1,41-125 13,2-6-61,0 0-1,0 0 0,0 1 0,0-1 1,0 0-1,0 0 0,0 0 0,0 0 1,0 1-1,0-1 0,0 0 1,-1 0-1,1 0 0,0 0 0,0 1 1,0-1-1,0 0 0,0 0 0,0 0 1,0 0-1,0 0 0,-1 0 0,1 1 1,0-1-1,0 0 0,0 0 1,0 0-1,0 0 0,-1 0 0,1 0 1,0 0-1,0 0 0,0 0 0,0 0 1,-1 0-1,1 0 0,0 0 0,0 0 1,0 0-1,0 0 0,-1 0 0,1 0 1,0 0-1,0 0 0,-2 0-74,1 0 101,-19-11 232,-24-1-155,-2 2 1,-77-6-1,76 10-82,-60-5-29,-137-22 73,226 28 124,70-35-5444,-11 24 3893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23.1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76 6627 216,'0'0'1536,"-15"0"-1349,-45-1 122,99-7-219,1-2-1,67-26 1,76-45 276,-144 63-338,303-172 308,-305 165-271,-1-3-1,54-52 0,-44 37-15,-12 11-4,-2-1 0,-1-2 0,-2-1 0,-1-2 0,-2 0 0,-2-2 0,-1 0 0,-3-2 0,-1 0 0,17-57 0,19-120 86,-2 9-88,-32 138-8,35-106 36,-13 44-12,47-247 1,-65 257-42,21-192 42,-33 203-19,-3-16 117,-8-162-1,-4 140-130,-19-327 29,-2 330 60,14 103-80,2 0 0,-2-61 0,-1-49-18,1-1-7,-1 14-4,0 3 6,0-43 8,10-275-14,10 308 0,-9 124-11,8-41 1,-5 40 3,2-43 0,-5 52 0,0 0 0,8-30 0,1-4-8,6-26-21,14-98-15,-26 143 37,3-28-14,-7 55 13,1 0 0,0 1 0,0-1 0,0 0 0,0 1 0,1-1 0,-1 1 0,1 0 0,0-1 0,4-4 0,7-18-79,-9 21 77,-1 0 1,1 0-1,0 1 1,1-1-1,0 1 1,-1 0-1,7-5 1,16-18-6,-3-1-8,1 1 0,1 0 0,2 2 0,0 1 0,49-31 0,-47 40-24,2 1 1,0 1-1,1 2 1,63-14 0,-60 20 11,-1 1 0,1 2-1,-1 1 1,37 4 0,-13-1 56,-57-1-4,27 2 18,48 12 145,-7 21-128,-31-14-53,-29-15 7,1 0 1,-1-1 0,17 6-1,-26-9 1,-1-2 52,1 1-127,-1 0 43,1-1-1,-1 1 0,1 0 0,-1 0 0,1-1 1,0 1-1,-1-1 0,1 1 0,0-1 0,-1 1 0,1-1 1,0 1-1,0-1 0,-1 1 0,1-1 0,0 0 0,0 0 1,0 1-1,-1-1 0,1 0 0,0 0 0,0 0 0,0 0 1,0 0-1,0 0 0,-1 0 0,2 0 0,35-1 321,-27 1-321,-5 0 56,13-1-40,-17 1 17,-1 0-1,0 0 1,1 0 0,-1 0-1,0 0 1,0 0 0,1 0-1,-1 0 1,0 0 0,1 1-1,-1-1 1,0 0 0,0 0-1,1 0 1,-1 0 0,0 0-1,0 0 1,0 1 0,1-1-1,-1 0 1,0 0 0,0 0-1,0 1 1,1-1 0,-1 0-1,0 0 1,0 1 0,0-1-1,0 0 1,0 0 0,0 1-1,1-1 1,-1 0 0,0 1-1,0-1 1,0 0 0,0 0 0,0 1-1,0-1 1,0 0 0,0 0-1,0 1 1,0-1 0,0 0-1,-1 1 1,1-1 0,0 0-1,0 0 1,0 1 0,0-1-1,-1 1 1,-38-1 50,-451 3-74,469-5 42,1 0 0,-1-2-1,0 0 1,1-1 0,-29-12 0,23 8 98,7 1-40,12 5-77,-1-1 0,0 1 1,0 1-1,-1 0 0,1 0 0,-12-1 1,12 2-1,7 1 14,1-3-26,0 3-33,0 22-1361,1 10 378,7 1 23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8.1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59 1 176,'0'0'3061,"0"13"-2939,0 1080 1285,-39-1137-4207,20 24 1402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8.7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0 152,'0'0'2295,"2"14"-1908,1-9-341,0 0 0,1 0 0,0-1 1,0 1-1,0-1 0,0 0 0,7 5 0,19 21 109,-20-16-118,2 0 0,0-1 0,0 0 0,1-1 0,1-1 0,0 0 0,1 0 1,0-2-1,0 0 0,1 0 0,0-2 0,0 0 0,1-1 0,0 0 0,0-1 0,1-1 0,-1-1 0,30 2 0,-35-5 2,-1 1-1,0-1 1,0-1-1,1 0 1,-1-1 0,0 0-1,0-1 1,0 0-1,-1-1 1,18-8-1,116-77 155,-92 54-139,-51 33-135,1 1 0,-1-1 0,0 1 1,0-1-1,-1 0 0,1 0 0,0 1 0,-1-1 0,1 0 0,-1 0 0,1 0 1,-1 0-1,0 1 0,0-1 0,0 0 0,0 0 0,0 0 0,0 0 0,0 0 1,-1 0-1,1 1 0,-1-1 0,1 0 0,-3-3 0,-13-11-1246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7.4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 14 240,'0'0'1179,"-5"-1"-998,-24-5 1150,272-1-1133,-168 8-121,523 32 406,10 59-115,-294-52-202,-43-7 36,-142-10 310,-60-16-461,-156-12-2241,28-6 112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9.4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4373 232,'0'0'1487,"2"-12"-1183,61-7-226,-28 9 3,0-2 1,-1 0 0,34-19-1,-17 4 30,-24 14-60,-1-1 0,0-2 0,-1 0 0,0-1-1,38-38 1,-37 27 12,-2-2 0,-2-1 0,0-1 0,-3-1 0,0 0 0,-2-2-1,-2 0 1,-1-1 0,-2 0 0,-1-1 0,-2 0 0,7-59 0,-5-6 95,-5-1 1,-4 0-1,-21-187 0,-11-173-76,29 389-81,0 24 9,7-80 0,-5 118-9,22-199 14,-16 69 15,-4 39-22,5 0-1,27-129 0,-16 143-7,5 2 0,4 0 0,75-163 0,-63 175 4,125-224-49,-149 271 49,-1 0 0,0-1 0,-3 0 1,0-1-1,9-39 0,-17 55-8,1 0 0,1 0 0,0 1-1,1 0 1,0 0 0,1 1 0,1 0 0,0 0 0,11-11 0,-14 16-7,11-10 10,1 0-1,0 2 1,2 0 0,0 1-1,0 1 1,24-11 0,24-16 7,-47 27-14,0 0-1,1 1 0,0 2 1,0 0-1,1 1 0,1 2 1,0 0-1,0 1 0,0 2 1,0 0-1,47 0 0,154 4 189,-223 0-192,-2 8-568,0-7 557,0 0 1,0 0-1,0 0 0,-1 0 0,1 0 0,0 0 1,-1 0-1,1 0 0,-1 0 0,1-1 0,-1 1 1,1 0-1,-1 0 0,1 0 0,-1-1 0,0 1 1,1 0-1,-1-1 0,0 1 0,0-1 1,0 2-1,-57 35-700,-10 5-59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9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244 893 168,'0'0'1667,"-6"-2"-1526,-5-1-74,-21-8 751,31 10-789,0 1 0,0 0 0,0-1 0,0 1 0,0 0 0,0 0 0,0 0 0,0-1 0,-1 1 1,1 0-1,0 1 0,0-1 0,0 0 0,-2 0 0,-5 0 348,5-15-238,4 11-133,0-1 1,0 1 0,1 0-1,0 0 1,0-1-1,0 1 1,0 0-1,0 0 1,1 1-1,0-1 1,0 1 0,0-1-1,0 1 1,0 0-1,6-4 1,18-22 1,42-53 21,-43 54-23,24-34 1,-34 40 38,-12 18-4,-1-1 1,1 1 0,-1-1-1,0 1 1,-1-1-1,1 0 1,-1 0 0,0 0-1,0 0 1,0 0-1,-1-1 1,0 1 0,0 0-1,0-1 1,0-7-1,-11-19 138,6 24-117,3 7-47,1 0-1,-1 1 1,1-1 0,-1 1-1,1-1 1,-1 0 0,1 1-1,0-1 1,-1 0-1,1 1 1,0-1 0,0 0-1,-1 0 1,1 1 0,0-1-1,0 0 1,0 0 0,0 1-1,0-2 1,-1-7 37,-1 0 0,0 1 0,0-1 0,-1 1 0,0-1 0,0 1 1,-1 0-1,-5-8 0,-3-9 46,4 9-16,-2 1 1,1 0-1,-2 0 1,0 1-1,-1 0 1,0 1 0,-1 1-1,-19-15 1,-121-78 1034,127 90-937,16 11-86,1-2 0,0 1-1,0-2 1,0 1 0,1-1 0,-10-9 0,18 15-101,0 1 0,0 0-1,0 0 1,0 0 0,0 0-1,0-1 1,0 1 0,0 0-1,0 0 1,0 0 0,0 0-1,0 0 1,0-1 0,0 1-1,0 0 1,0 0 0,1 0-1,-1 0 1,0 0-1,0-1 1,0 1 0,0 0-1,0 0 1,0 0 0,0 0-1,1 0 1,-1 0 0,0 0-1,0 0 1,0 0 0,0-1-1,0 1 1,1 0 0,-1 0-1,0 0 1,0 0 0,0 0-1,0 0 1,1 0-1,-1 0 1,0 0 0,0 0-1,0 0 1,0 0 0,1 0-1,-1 0 1,0 0 0,0 1-1,0-1 1,0 0 0,15-1-331,-12 1 237,60-1-1102,-34-1 622,1 1 0,0 2-1,0 1 1,-1 1 0,46 11 0,-33 2-792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0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353 1 216,'0'0'1344,"1"0"-1310,-1 0 0,0 0 0,0 0 0,1 0 0,-1 0 0,0 0 1,0 0-1,1 0 0,-1 0 0,0 0 0,4 2 578,-4-1-578,1-1 0,-1 0 0,0 0 0,0 0 0,0 1 0,0-1 0,0 1 0,1 117 273,-12 334 270,-13-180-427,-61 754 207,-23-270 66,45-428-18,48-270-302,10-41-74,-5 30-1,0 13-57,10-59 38,-3-2-466,3 1 433,-1 0 1,0 0 0,1 0-1,-1 0 1,0-1 0,1 1-1,-1 0 1,1-1 0,-1 1-1,1 0 1,-1-1 0,1 1 0,-1-1-1,1 1 1,-1-1 0,1 1-1,-1-1 1,1 1 0,0-1-1,-1 0 1,1 1 0,0-1 0,0 1-1,-1-1 1,1 0 0,0 1-1,0-1 1,0 0 0,0 1-1,0-1 1,0 0 0,0 0 0,-6-25-712,-3-41 0,8 10-507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8.1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1 152 288,'0'0'1136,"127"-81"-1128,-117 62-8,0 3-72,0-3-152,0 3-224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8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108 169 88,'0'0'1750,"-14"-9"-1538,-1-1-138,1 1 52,0 0-1,-16-6 1,9 7 952,73 4-1183,-16-1 66,749-76 24,5 62 196,-651 29-140,148 29 1,127 49 88,-293-61-94,-51-13-31,1-3 1,1-2-1,86-3 0,-156-6-62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7.80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0 160 232,'0'0'1128,"17"-7"-976,1-1-106,-5 1-2,1 1-1,0 1 0,1 0 1,-1 1-1,1 0 0,20-1 1,760-41 1245,10 42-630,-512 5-461,613 7 382,-192-14-22,-713 7-565,0-1-1,0 0 1,1 0-1,-1 0 1,0 0-1,0 0 1,0 0-1,0-1 0,0 1 1,0 0-1,0-1 1,0 1-1,0 0 1,0-1-1,0 1 0,0-1 1,0 0-1,0 1 1,0-1-1,1-1 1,-1 1-47,-1 0 0,0 1 0,0-1 1,1 0-1,-1 0 0,0 0 1,0 0-1,0 0 0,0 0 0,0 0 1,0 1-1,0-1 0,0 0 1,-1-2-1,1-5-295,5-6-455,-4-3-329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8.8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25 36 176,'0'0'1236,"-2"-6"-1077,-4-18-28,1 18 46,3 10 152,1 11-184,-7 339 200,8-265-272,4 215 145,24 32-18,3 64 50,-22 526 292,-10-594-190,1 71-23,0-403-326,0 0-1,0 0 1,0 0-1,0 0 0,1 0 1,-1 0-1,0 0 1,0 1-1,0-1 0,0 0 1,0 0-1,1 0 1,-1 0-1,0 0 0,0 0 1,0 0-1,0 0 1,1 0-1,-1 0 0,0 0 1,0 0-1,0 0 1,1 0-1,-1 0 0,0 0 1,0 0-1,0 0 0,0 0 1,1 0-1,-1 0 1,0-1-1,0 1 0,0 0 1,0 0-1,0 0 1,1 0-1,-1 0 0,0 0 1,0 0-1,0-1 1,0 1-1,0 0 0,0 0 1,0 0-1,0 0 1,1 0-1,-1-1 0,0 1 1,0 0-1,0 0 1,0-1-1,7-7-141,19-74-1620,-11 50 678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5.57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0 597 168,'0'0'891,"2"4"-700,3 12 13,-4-12 17,0-4-171,0 0 0,0 0 0,-1 0-1,1 0 1,0 0 0,0-1 0,0 1 0,0 0 0,0 0 0,-1 0 0,1-1-1,0 1 1,0 0 0,-1-1 0,1 1 0,0-1 0,1 0 0,1-4-30,1-1 1,-1 1 0,-1-1 0,1 0 0,-1 0 0,0 0 0,2-7 0,5-16 9,74-145 38,-2 4-33,-64 132-23,0 0 55,21-70 0,-34 102 50,-2 16-118,-1 19-40,0 2 49,8 42 1,-2-23 23,-7-50-31,0 11 2,2-1 1,0 0 0,0 0-1,5 13 1,-7-23-5,0 1 0,0-1 1,1 1-1,-1-1 0,0 1 0,0-1 0,1 1 0,-1-1 1,1 0-1,-1 1 0,0-1 0,1 1 0,-1-1 1,1 0-1,-1 0 0,1 1 0,-1-1 0,1 0 0,-1 0 1,1 1-1,-1-1 0,1 0 0,-1 0 0,1 0 1,-1 0-1,1 0 0,-1 0 0,1 0 0,-1 0 0,1 0 1,-1 0-1,1 0 0,-1 0 0,1-1 0,-1 1 1,1 0-1,-1 0 0,1 0 0,-1-1 0,1 1 1,-1 0-1,1-1 0,-1 1 0,1 0 0,-1-1 0,0 1 1,1 0-1,-1-1 0,1 0 0,19-22-37,95-174 20,-111 185 22,-1 6-33,0 18-26,7 121 94,-1-11 57,-7-101-98,2 1 0,1-1-1,11 33 1,-14-48-84,0 0-1,1 0 1,0 0-1,0 0 1,1 0-1,-1-1 1,1 1-1,0-1 1,1 0-1,-1 0 1,1-1-1,0 1 1,0-1-1,0 0 1,7 4-1,13 1-1000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00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236 0 800,'0'0'2615,"-12"0"-2456,4 1-140,3-2-13,-1 1-1,0 1 0,0-1 1,0 1-1,1 0 0,-1 0 0,0 1 1,1-1-1,-1 1 0,1 1 1,0-1-1,-10 6 0,-1 4-11,0 1 0,1 0 0,1 1 0,-15 18 0,24-26 2,0 1-1,1-1 1,0 1 0,0 0-1,0 0 1,1 0-1,0 1 1,1-1-1,-1 1 1,1 0-1,1-1 1,-1 1 0,1 11-1,0-15-1,1 0 0,0 0 0,1 0 0,-1 0 0,1 1 0,0-1 0,0 0 0,0 0 0,2 6 0,-1-8-4,-1 0 0,1-1 1,0 1-1,0 0 0,-1 0 0,1-1 1,0 1-1,0-1 0,1 1 0,-1-1 0,0 0 1,0 0-1,1 0 0,-1 0 0,0-1 1,1 1-1,3 0 0,-1 1 8,0-1 1,1 0-1,-1 0 0,0-1 0,0 1 1,1-1-1,-1 0 0,0 0 0,1-1 1,-1 0-1,0 0 0,0 0 1,0 0-1,0-1 0,0 0 0,0 0 1,0 0-1,0-1 0,7-5 0,-2-2 25,-1-1-1,0-1 0,-1 1 0,0-1 0,-1-1 0,-1 1 1,0-1-1,0-1 0,-1 1 0,5-23 0,-8 25 56,-1 6 241,5 14-279,7 18-64,2-1 1,1-1 0,26 34-1,-17-28-28,-13-15-76,0-1 1,18 16-1,-26-27 50,0 0 0,0-1-1,1 0 1,-1 0 0,1 0 0,0-1-1,0 1 1,-1-1 0,2-1 0,-1 1-1,0 0 1,10 0 0,21 0-750,-10-2-442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35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16 0 448,'0'0'2065,"-1"22"-2023,-1 0-17,-3 119 122,5 35-5,-4-145-138,1-21-86,2-15-206,2 2 295,-1 1 0,1-1 0,0 0 0,0 0-1,0 0 1,0 0 0,0 1 0,1-1 0,-1 0 0,1 1 0,0 0-1,0-1 1,0 1 0,0 0 0,0 0 0,0 0 0,0 0 0,1 0-1,3-2 1,6-3 57,0 0 1,22-9-1,12-1 71,66-15 0,-12 4-600,-83 21-151,-8 1-510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67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39 265 184,'0'0'2622,"0"0"-2610,0 1 1,0-1-1,0 0 0,0 0 0,0 0 1,0 0-1,-1 0 0,1 1 1,0-1-1,0 0 0,0 0 0,0 0 1,0 0-1,-1 0 0,1 0 1,0 0-1,0 0 0,0 0 1,0 0-1,-1 0 0,1 1 0,0-1 1,0 0-1,0 0 0,-1 0 1,1 0-1,0 0 0,0 0 0,0-1 1,0 1-1,-1 0 0,1 0 1,0 0-1,0 0 0,0 0 1,0 0-1,-1 0 0,1 0 0,0 0 1,0 0-1,0 0 0,0-1 1,0 1-1,-1 0 0,1 0 0,0 0 1,0 0-1,0 0 0,0-1 1,0 1-1,0 0 0,0 0 1,0 0-1,0 0 0,0-1 0,-1 1 1,1 0-1,0 0 0,0 0 1,0-1-1,0 1 0,0 0 0,0 0 1,-5-13 13,-1-1 0,2 1 0,0-1 1,0 0-1,1 0 0,1-1 0,0 1 1,1-26-1,1-21-149,0 59 95,0 0-1,1 0 1,-1 0-1,0 1 1,1-1-1,-1 0 1,1 1-1,0-1 1,0 0-1,0 1 1,-1-1-1,1 1 1,1-1-1,-1 1 1,0-1-1,0 1 1,0 0-1,1-1 1,-1 1-1,1 0 1,-1 0-1,1 0 1,-1 0-1,1 1 1,0-1-1,-1 0 1,1 1-1,2-2 1,6 0-286,0 0 0,0 0 0,19-1 1,-21 2 38,18 1-931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02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126 391 1208,'0'0'1625,"39"116"-1601,-31-93 16,0-5-40,0-5-104,-8-36-1769</inkml:trace>
  <inkml:trace contextRef="#ctx0" brushRef="#br0" timeOffset="1">8 14 784,'0'0'3137,"-8"-13"-3145,24 15-592,15 14 272,8 4-224,1-4-161,-17-4-943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41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1176,'0'0'3210,"5"7"-3171,64 69-3,-32-38 52,34 33 44,20 22-44,-63-62-115,47 61 95,-66-79-145,0 0-1,-1 1 1,-1 0 0,0 0 0,7 23-1,-14-37 57,1 0 0,-1 1 1,0-1-1,0 1 0,0-1 0,1 1 0,-1-1 0,0 1 0,0-1 0,0 1 0,0-1 0,0 1 0,0-1 0,0 1 0,0-1 1,0 1-1,0-1 0,-1 1 0,1-1 0,0 0 0,0 1 0,0-1 0,0 1 0,-1-1 0,1 1 0,0-1 0,0 0 1,-1 1-1,1-1 0,0 1 0,-1-1 0,1 0 0,-1 1 0,1-1 0,0 0 0,-1 0 0,1 1 0,-1-1 0,1 0 0,-1 0 1,1 0-1,0 0 0,-1 1 0,-24-2-618,19 0 433,-17-3-1015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73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400 1 1072,'0'0'2993,"-180"141"-2921,117-82-16,8-2-32,8-9 0,16-9-24,15-11 0,8-10-96,8-8-368,16-10-1017,-8-10-55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9.0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 56,'0'0'1300,"11"-3"-1141,172 3-12,-182 1-135,-1 0 0,0 0-1,1 0 1,-1 0 0,0 0 0,0 0 0,0 0 0,0 1 0,0-1 0,0 0 0,0 0 0,0 0 0,0 0 0,-1 0-1,0 2 1,0-1-13,0 0-1,0 0 1,0 1-1,0-1 0,0 0 1,0 1-1,0-1 1,1 1-1,-1-1 1,1 1-1,0-1 0,0 1 1,0-1-1,0 1 1,0 0-1,0-1 0,1 1 1,-1-1-1,1 1 1,0-1-1,0 0 1,0 1-1,0-1 0,0 0 1,0 1-1,1-1 1,-1 0-1,1 0 0,-1 0 1,1 0-1,3 2 1,2 1-8,0 0 1,0 0-1,12 13 1,-17-16 49,0 0 1,-1 0-1,1 1 1,0-1-1,-1 1 1,1-1-1,-1 1 1,0-1-1,0 1 1,0 0-1,0 0 0,-1 0 1,1-1-1,0 7 1,-21-9 194,-57 7-272,97-4-1187,8-3 360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09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396 3 80,'0'0'1504,"-14"-3"-558,10 4-930,-1-1-1,0 1 1,0 0 0,0 0 0,0 1 0,0-1 0,1 1-1,-1 0 1,1 1 0,0-1 0,-1 1 0,1 0-1,-6 5 1,-7 7 11,-26 31 0,20-20-9,-4 5-14,2 1 1,1 1-1,2 1 0,1 1 0,2 0 0,1 2 0,2 0 0,1 1 0,-12 55 1,22-73-20,-4 38 1,9-51 10,-1 0-1,1 0 0,0 1 0,1-1 1,0 0-1,0 0 0,0 0 1,5 12-1,-2-11 0,1 0 1,0-1 0,0 1-1,1-1 1,0 0-1,0-1 1,1 1-1,-1-1 1,1-1 0,12 8-1,-6-4 1,1-1 0,0-1 1,0 0-1,1-1 0,19 6 0,-17-8 3,1 0 1,-1-2 0,1 1-1,0-2 1,0 0-1,32-4 1,-41 2 2,1-1 0,0 0 0,-1 0 0,0-1 0,1 0 0,-1 0-1,-1-1 1,1-1 0,0 1 0,-1-1 0,0-1 0,0 0 0,12-11 0,-5 0 18,-1 0 0,0-1 0,-2 0 0,0-1 0,-1-1 0,-1 0 1,0 0-1,-2-1 0,-1 0 0,0 0 0,-2-1 0,0 0 0,-1 0 0,-2 0 0,1-25 0,-3 40 1,-1 1-1,0-1 0,-1 0 0,1 1 1,-1 0-1,-1-1 0,1 1 0,-1 0 0,0 0 1,0 0-1,-1 1 0,1-1 0,-1 1 1,-1 0-1,1 0 0,-1 0 0,-7-6 1,3 4 10,-1 0 1,1 0 0,-1 1-1,-1 0 1,1 0 0,-1 1 0,0 1-1,0 0 1,-14-3 0,25 7-32,-16-3-513,25 11-585,-2-3 1016,21 14-942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4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11 2 608,'0'0'1394,"-1"-1"-1377,1 1 0,-1 0 0,1 0 0,0 0 0,-1 0 1,1 0-1,0 0 0,-1 0 0,1 0 0,-1 0 0,1 0 0,0 0 0,-1 0 1,1 0-1,0 0 0,-1 0 0,1 1 0,-1-1 0,1 0 0,0 0 1,-1 0-1,1 0 0,0 1 0,0-1 0,-1 1 0,2 5-4,1 0 0,0 1 0,0-1 0,0 0 0,1 0 0,0 0-1,0-1 1,1 1 0,0-1 0,0 0 0,7 8 0,8 13 28,-5-8-24,1 0-1,26 26 1,-23-27-1,28 37 0,-44-52-50,0 1 1,0 0 0,0-1 0,1 1 0,-1-1-1,1 0 1,-1 0 0,1 0 0,0 0 0,0 0-1,0-1 1,0 1 0,0-1 0,0 0 0,0 0-1,0 0 1,0 0 0,1-1 0,-1 1 0,0-1-1,1 0 1,-1 1 0,0-2 0,1 1 0,-1 0-1,0-1 1,0 1 0,4-2 0,15-6-929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85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0 368,'0'0'1843,"0"3"-1808,0-1-1,0 0 1,0 1-1,0-1 1,0 1-1,0-1 1,0 1 0,1-1-1,0 0 1,1 5-1,6 10 25,0 0-1,13 17 0,-3-2-26,-16-30-31,3 10 3,1-1 1,1 0-1,0-1 0,1 1 0,-1-1 0,2-1 0,11 11 1,-20-20-6,1 1-1,0-1 1,0 0 0,0 1 0,0-1 0,-1 0 0,1 0 0,0 1 0,0-1 0,0 0 0,0 0-1,0 0 1,0 0 0,0 0 0,0 0 0,-1-1 0,1 1 0,0 0 0,0 0 0,0-1 0,0 1-1,0 0 1,-1-1 0,1 1 0,0-1 0,0 1 0,-1-1 0,1 0 0,0 1 0,-1-1 0,1 1-1,-1-1 1,1 0 0,0-1 0,17-27-57,-17 27 55,31-82 7,-23 57 21,17-35 0,-25 62-19,0 1 1,-1-1-1,1 0 0,0 0 0,0 1 0,0-1 1,-1 1-1,1-1 0,0 1 0,-1-1 0,1 1 0,0-1 1,-1 1-1,1 0 0,0-1 0,-1 1 0,1 0 1,-1-1-1,0 1 0,1 0 0,0 1 0,15 23-7,-12-18-10,0 0 1,0 0-1,1-1 1,0 1-1,1-1 0,-1 0 1,1 0-1,0-1 1,0 0-1,1 0 0,0 0 1,0-1-1,0 0 1,0 0-1,0-1 0,1 1 1,15 3-1,-14-5-79,0 0-1,0 0 0,0-1 0,0 0 0,0 0 1,0-1-1,0 0 0,0-1 0,1 0 1,-1 0-1,0-1 0,-1 0 0,1-1 0,0 0 1,15-7-1,16-18-892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26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0 145 160,'0'0'1050,"10"5"-941,-2-1-72,0-1-1,0 1 1,0-1 0,1-1 0,-1 0-1,1 0 1,-1 0 0,14 0 0,-9-2 36,-8 0-29,0 0 0,0 0 0,0 0 0,0-1 0,8-1 0,-11 1-30,1 0 1,-1 0-1,0-1 0,0 1 1,0 0-1,-1 0 0,1-1 1,0 0-1,0 1 0,-1-1 1,1 0-1,-1 1 0,0-1 1,1 0-1,0-3 0,3-5 35,-1 1-1,0-1 0,0 0 0,-1 0 1,0 0-1,-1 0 0,-1 0 0,1-1 1,-2 1-1,1-1 0,-2-11 0,1 22-39,0-1 0,-1 0-1,1 1 1,0-1 0,-1 1-1,1-1 1,0 0 0,-1 1-1,1-1 1,-1 1 0,1-1-1,-1 1 1,1 0 0,-1-1-1,1 1 1,-1 0 0,0-1-1,1 1 1,-1 0 0,0-1-1,1 1 1,-1 0 0,1 0 0,-1 0-1,0 0 1,1 0 0,-1 0-1,0 0 1,-1 0 0,-24-1 88,22 1-68,-2 0-18,1 0 0,-1 0 0,1 1 0,-1 0 0,1 0 0,-1 0 0,1 0 0,0 1 0,0 0 0,-1 0 0,1 0 0,0 1 0,1-1 0,-1 1-1,0 0 1,1 1 0,0-1 0,0 1 0,0 0 0,0 0 0,1 0 0,-1 1 0,1-1 0,0 1 0,0-1 0,-3 10 0,0 1-10,0 1 1,1 0-1,0 0 0,2 0 1,0 0-1,1 1 0,-1 29 1,3-42-5,0 0 1,0-1-1,1 1 1,-1 0-1,1 0 1,0 0-1,0-1 1,0 1-1,0 0 1,1-1-1,0 1 1,-1-1-1,1 1 1,0-1-1,1 0 1,-1 0-1,1 0 1,-1 0-1,1 0 1,0-1-1,0 1 1,0-1-1,0 0 0,0 0 1,1 0-1,-1 0 1,1-1-1,-1 1 1,7 1-1,7 1-51,1-1-1,-1 0 1,1-1-1,-1-1 1,21-1 0,-26 0-26,0-1-22,-1-1-1,0 0 0,0 0 0,0-1 0,-1 0 1,1-1-1,-1 0 0,0-1 0,0 0 1,0 0-1,0-1 0,12-11 0,-4 5-218,33-23-957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5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1 138 776,'0'0'1183,"15"20"-1023,45 63-11,-51-70-116,-7-12-21,-1 0 1,0 0-1,0 0 0,0 1 0,0-1 0,0 0 1,0 0-1,0 1 0,-1-1 0,1 1 1,0-1-1,-1 1 0,1-1 0,-1 1 0,0-1 1,1 6 555,1-17-159,17-112-225,11-3-185,-30 123-11,1 1 1,-1 0 0,1-1-1,-1 1 1,1-1-1,0 1 1,0 0-1,0 0 1,0-1 0,0 1-1,0 0 1,0 0-1,0 0 1,2-1 0,-2 1-25,0 1 1,-1-1 0,1 1 0,-1 0 0,1-1-1,0 1 1,-1 0 0,1 0 0,0-1-1,-1 1 1,1 0 0,0 0 0,-1 0 0,1 0-1,0 0 1,0 0 0,-1 0 0,1 0 0,0 0-1,-1 0 1,1 0 0,0 1 0,-1-1 0,1 0-1,0 0 1,-1 1 0,1-1 0,0 1 0,-1-1-1,1 0 1,-1 1 0,1-1 0,0 2-1,9 16-660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0.01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207 45 616,'0'0'1737,"0"-8"-1548,0-22 40,0 32-229,1 0-1,-1 0 1,0-1 0,1 1-1,-1 0 1,1 0 0,0 0-1,-1-1 1,1 1-1,0 0 1,0-1 0,0 1-1,0-1 1,1 1-1,-1-1 1,0 1 0,0-1-1,1 0 1,-1 0-1,1 0 1,-1 0 0,1 0-1,0 0 1,-1 0-1,1 0 1,0 0 0,0-1-1,-1 1 1,4 0 0,5 1 0,-1 0 0,1-1 1,0 0-1,14 0 1,-21-2 4,0 0 0,-1 0 1,1 0-1,0 0 0,-1-1 0,1 1 1,-1-1-1,1 1 0,-1-1 1,0 0-1,0 0 0,0 0 0,0 0 1,0 0-1,0-1 0,0 1 0,2-5 1,11-11 68,-9 16-79,-3 2 1,0 1 0,0 0 0,-1-1 0,1 1 0,0 0 0,-1 0 0,1 0 0,-1 1 0,1-1 0,-1 1 0,1-1 0,-1 1 0,0 0 0,0 0 0,0 0 0,0 0 0,0 0 0,0 0 0,-1 0 0,3 5 0,2 2 75,-1 1 0,0 0 0,7 21 0,-8-12 15,0 0 1,-2-1-1,0 1 0,-1 0 1,-2 32-1,0-11 20,0-23-51,-1-1-1,0 1 1,-1 0-1,-1-1 1,-1 0-1,0 0 1,-2 0-1,1 0 1,-2-1 0,0 0-1,0-1 1,-2 0-1,-16 20 1,-1-4 61,0-1 1,-2-1 0,-1-2-1,-56 39 1,71-55-72,-1-1 0,-32 14 0,41-20-58,0 0 0,0-1-1,0 0 1,0 0-1,0-1 1,0 0 0,-1 0-1,1-1 1,-13-1-1,20 1 2,-1 0 0,1 0 0,0 0 0,0 0-1,0 0 1,-1 0 0,1 0 0,0 0-1,0 0 1,0 0 0,0 0 0,0-1 0,-1 1-1,1 0 1,0 0 0,0 0 0,0 0-1,0 0 1,0-1 0,0 1 0,-1 0 0,1 0-1,0 0 1,0 0 0,0-1 0,0 1-1,0 0 1,0 0 0,0 0 0,0 0 0,0-1-1,0 1 1,0 0 0,0 0 0,0 0 0,0-1-1,0 1 1,0 0 0,0 0 0,0 0-1,0-1 1,0 1 0,0-23-1052,0-11-613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7.33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533 1559 224,'0'0'1462,"-3"0"-1201,-232 12 851,63-8-612,118-5-406,53 1-93,-1 0 1,1 0-1,0 0 1,0-1-1,0 1 1,0-1 0,0 1-1,0-1 1,0 1-1,0-1 1,0 1-1,0-1 1,0 0-1,0 0 1,0 1-1,1-1 1,-1 0-1,0 0 1,1 0-1,-1 0 1,0 0 0,1 0-1,-1 0 1,1 0-1,-1 0 1,1 0-1,0 0 1,-1 0-1,1 0 1,0-1-1,0 1 1,0 0-1,0 0 1,0 0-1,0 0 1,0 0 0,0-1-1,1-1 1,0-7 12,0-1 1,1 0-1,4-11 1,-4 15-21,14-69 23,-4-2 0,5-104 0,-14-160-18,-4 201 4,-3 72 11,-3 0 0,-3 1 0,-23-84 0,-6-39 158,38 186-161,1 2 6,-1 0 1,1 0 0,-1-1 0,0 1-1,0 0 1,0 0 0,-3-5-1,3 4 35,1 3-65,86-3-74,154-28 83,20-2-88,-257 33 74,1 1-1,0 0 0,-1 1 1,1-1-1,-1 0 1,1 1-1,4 1 0,-7-1-3,0-1 0,0 1 0,0-1 0,0 1 0,0-1 0,0 1 0,0 0 0,0-1 0,0 1-1,0 0 1,-1 0 0,1 0 0,0 0 0,0 0 0,-1 0 0,2 2 0,-1 2-73,0-1 0,-1 1 0,1 0 0,-1 0 0,0 0 0,0 0 0,0 0 1,-1 0-1,0 0 0,-2 6 0,-12 44-919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8.08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334 28 456,'0'0'1820,"-3"-5"-1591,0 3-212,0 0 0,1 0 0,-1 0 0,0 0 0,0 0 1,0 0-1,0 1 0,0-1 0,-1 1 0,1 0 0,0 0 1,-1 0-1,1 1 0,-1-1 0,1 1 0,0 0 1,-1 0-1,1 0 0,-1 0 0,1 0 0,-1 1 0,1 0 1,0 0-1,-4 1 0,-6 3-14,1 1 1,0 0-1,0 1 0,1 1 0,0 0 1,1 0-1,-14 14 0,6-7-2,2 0-3,0 0 0,1 1 0,-18 24 0,28-33 0,0 0 1,0 0 0,1 1-1,0-1 1,0 1 0,1 0-1,0 0 1,0 0 0,1 1-1,0-1 1,-1 15 0,3-13-4,-1-2 1,1 0-1,1-1 0,-1 1 0,1-1 0,0 0 0,4 12 0,-4-17 5,0 0 0,0 0-1,0 0 1,0 0 0,1 0 0,-1-1-1,1 1 1,0 0 0,-1-1-1,1 1 1,0-1 0,0 1 0,0-1-1,0 0 1,0 0 0,0 0 0,0 0-1,1 0 1,-1 0 0,0-1-1,0 1 1,1-1 0,-1 0 0,3 1-1,1-1 5,0 0 0,0 0 0,-1 0 0,1-1 0,0 0 0,-1 0 0,1 0 0,-1 0 0,1-1 0,-1 0 0,0-1 0,1 1 0,-1-1 0,0 0 0,-1 0 1,1 0-1,0-1 0,4-4 0,7-8 7,-1-1 0,-1 0 0,16-24 0,-20 28-6,1-4 11,-1 0 1,0-1 0,-1 0-1,-1 0 1,10-33 0,-16 31 637,-2 31-572,-2 23-77,-7 44-1,1-14 67,-9 79 62,-14 219-39,31-182-89,0-177-15,0 0-1,0 0 1,0 0 0,0 0 0,1 0 0,-1 0 0,1 0-1,0 0 1,0 0 0,0 0 0,0 0 0,0-1-1,1 1 1,-1 0 0,1-1 0,-1 1 0,1-1-1,2 2 1,-1-2-37,1 0 0,-1 0 0,0 0 0,0-1 0,1 1 0,-1-1 0,1 0 0,-1 0 0,1 0-1,-1-1 1,1 1 0,0-1 0,-1 0 0,1 0 0,4-1 0,-2 1-52,0 0 0,-1-1 0,1 0 1,-1 0-1,1 0 0,-1-1 0,0 0 0,0 0 0,1 0 0,-1 0 0,0-1 0,-1 0 1,7-4-1,11-18-1679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9.76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1 287 72,'0'0'1720,"28"-19"-1632,-9-3-48,-9-6-24,18-3-16,-9-3-32,10-25-80,-1 9-200,-9 6-432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5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317 50 136,'0'0'1712,"-5"-5"-1536,2 3-161,-1-1-1,1 1 0,-1-1 1,1 1-1,-1 0 0,0 0 1,0 1-1,0-1 0,0 1 0,0 0 1,0 0-1,0 0 0,0 1 1,-1-1-1,1 1 0,0 0 1,0 0-1,0 1 0,-1-1 1,1 1-1,-5 1 0,-2 1 3,1 1 1,-1 0-1,1 0 0,0 1 0,0 0 0,1 1 0,-1 0 1,1 1-1,1 0 0,-1 0 0,-12 15 0,11-11-11,0 1 0,1 0 0,1 1 0,0-1 0,0 2 0,2-1 0,-1 1 0,-5 20 0,8-20-5,1 0-1,1 0 1,0 0 0,0 0-1,2 0 1,-1 1 0,2-1-1,0 0 1,6 28-1,-6-37 1,1 0-1,-1 0 1,1 0 0,0 0-1,1 0 1,-1 0-1,1-1 1,0 1-1,0-1 1,0 0-1,0 1 1,1-1 0,0-1-1,0 1 1,0-1-1,0 1 1,1-1-1,-1-1 1,1 1-1,0 0 1,0-1-1,-1 0 1,2 0 0,-1-1-1,0 1 1,0-1-1,0 0 1,1-1-1,5 1 1,-6 0 2,1-1 0,-1 1 0,1-1 0,-1 0 0,0-1 0,1 1 0,-1-1 0,0 0 0,0-1 0,1 1 0,-1-1 0,0 0 0,0 0 0,-1-1 0,1 1 0,0-1 0,-1 0 0,0 0 0,1-1 1,-1 1-1,4-5 0,7-10 5,-1 0 0,-1 0 0,-1-1 0,0-1 0,-1 0 1,-2-1-1,0 0 0,-1 0 0,0-1 0,-2 0 1,-1 0-1,-1 0 0,-1-1 0,1-35 0,-3 32 21,-1-30 104,0 54-103,0 0 0,0 0-1,0-1 1,-1 1 0,1 0 0,-1 0 0,0-1 0,0 1 0,0 0 0,0 0 0,0 0 0,0 0-1,0 0 1,-1 1 0,1-1 0,-1 0 0,1 0 0,-3-1 0,3 2 80,1 6-84,-1 72-104,11 244 220,9-44-262,-11-112-746,-6-105 78,-2-16-611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9.3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1 151 16,'0'0'1344,"10"10"-1264,-1-10-48,21-13 16,-11-6 8,21-1-32,-21-5-8,11 5-16,-11 1-40,-9-3-72,-10 9-176,0 3-304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98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23 704,'0'0'1388,"34"-3"-1204,103-10-30,-94 9-71,-40 3-65,1 1 0,-1-1-1,0 1 1,1 0 0,-1 0 0,0 0-1,1 0 1,-1 1 0,0 0 0,7 1 0,-9-1-14,0 0 0,1-1 0,-1 1 0,0 0 0,0 0 0,0 0 0,0 0 0,0 0 0,0 0 0,0 0 0,-1 0 0,1 1 0,0-1 0,0 0 0,-1 0 0,1 1 1,-1-1-1,0 0 0,1 3 0,7 34 55,-4-15-10,1 8-11,-1 0 0,-1 0 0,-2 0 0,-3 46 0,0-7-24,2-54-10,-2 38 3,2-51-3,-1-1 1,0 1-1,1-1 0,-1 1 1,0-1-1,0 1 1,0-1-1,-1 1 0,1-1 1,0 0-1,-1 0 0,1 0 1,-1 0-1,0 0 1,0 0-1,-5 4 239,7-38-39,0 31-204,0 0 0,1 0 1,0 0-1,-1 0 0,1 0 0,0 0 0,0 0 0,-1 0 0,1 0 0,0 0 1,0 0-1,0 0 0,0 0 0,0 1 0,0-1 0,1 0 0,-1 1 1,0-1-1,1 0 0,32-13-7,-22 9 0,-3 1-58,0 0-1,1 1 1,-1 0-1,0 1 0,1 0 1,0 1-1,-1-1 1,1 2-1,12 0 0,-14 2-551,-7 8-345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5.66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59 599 304,'0'0'1734,"0"-17"208,0 14-1942,1 0 0,-1-1 1,1 1-1,0 0 1,0 0-1,0-1 0,1 1 1,-1 0-1,1 0 1,-1 0-1,1 1 0,2-4 1,32-34-15,-19 22 1,127-129 13,-142 145 8,-1 0 0,1 0 0,-1 0 0,0 0 0,0 0 0,0 0 0,0-1 0,0 1 0,0 0 0,0-1 0,-1 1 0,1-1 0,-1 1 0,0-1 0,0-2 0,-1-45 36,-1 26-44,1 15 2,1 9-1,0 0 0,0-1 0,0 1 0,0-1 0,0 1 0,0-1 0,1 1 0,-1 0 0,0-1-1,0 1 1,0-1 0,0 1 0,0 0 0,1-1 0,-1 1 0,0 0 0,0-1 0,1 1 0,-1 0-1,0-1 1,1 1 0,-1 0 0,0 0 0,7-2 841,-18-12-393,-92-42-325,75 43-83,0-1 0,1-1 0,-31-24 0,55 36-34,-1 1-1,1-1 1,0 0 0,0 0-1,0 0 1,0 0-1,1 0 1,-1-1-1,1 1 1,0-1 0,0 0-1,0 1 1,-2-6-1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7.3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0 721 48,'12'0'3055,"-6"-2"-3047,1 0 0,0 0 0,-1-1 0,1 0-1,-1 0 1,0-1 0,0 0 0,0 0 0,-1 0-1,9-7 1,6-5 52,166-115 213,-29 9-158,-154 120-45,0-1-1,0 1 1,0-1 0,0 0-1,-1 0 1,1-1 0,-1 1 0,0 0-1,3-6 1,-5 8-40,1 0-1,-1-1 1,1 1 0,-1 0-1,1-1 1,-1 1 0,0-1-1,0 1 1,0 0 0,0-1-1,0 1 1,0-1-1,0 1 1,0-1 0,0 1-1,-1-1 1,1 1 0,0 0-1,-1-1 1,0 1-1,1 0 1,-1-1 0,0 1-1,1 0 1,-1 0 0,0 0-1,0-1 1,0 1 0,0 0-1,0 0 1,-2-1-1,-58-48-6,-25-20-7,-77-43-7,146 100 64,0 0 0,1 0 0,1-2 0,-18-21 0,27 28 72,8 24-2068,0-15 1856,-1 0 0,0 0 0,0 0-1,0 0 1,0 0 0,3 1 0,3 4-307,6 14-891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38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18 624 80,'0'0'1042,"-3"0"-884,3 0-111,-1-1 1,0 1-1,0 0 0,1 0 0,-1-1 0,0 1 0,1 0 0,-1-1 0,0 1 1,1 0-1,-1-1 0,0 1 0,1-1 0,-1 1 0,1-1 0,-1 0 0,1 1 1,-1-1-1,1 1 0,-1-1 0,1 0 0,0 1 0,-1-1 0,1 0 0,0 0 1,0 1-1,-1-1 0,1 0 0,0 0 0,0 1 0,0-1 0,0 0 1,0 0-1,0 1 0,0-3 0,5-38-102,5 4 62,1 0 0,32-68 0,-9 25-5,-7 8 4,25-62 28,-52 134-19,1 1 1,0-1 0,0 1-1,0-1 1,-1 1-1,1 0 1,0-1 0,-1 1-1,1 0 1,-1 0 0,1 0-1,-1-1 1,1 1 0,-1 0-1,1 0 1,-1 0-1,1 1 1,12 26-53,26 66 100,17 36 34,-56-129-99,0 0 1,0-1 0,0 1 0,1 0-1,-1-1 1,0 1 0,0 0 0,1-1-1,-1 1 1,0-1 0,1 1-1,-1-1 1,1 1 0,-1-1 0,1 1-1,-1-1 1,1 1 0,-1-1-1,1 0 1,-1 1 0,1-1 0,0 0-1,-1 1 1,1-1 0,0 0 0,-1 0-1,1 0 1,0 1 0,-1-1-1,1 0 1,0 0 0,-1 0 0,1 0-1,0 0 1,-1 0 0,1 0 0,0-1-1,-1 1 1,1 0 0,0 0-1,-1 0 1,2-1 0,-1-1-2,1 1 1,0-1-1,-1 0 1,1 1-1,-1-1 1,1 0-1,-1 0 1,0 0-1,0 0 0,0 0 1,1-3-1,137-302 79,-135 299-65,-3 5 20,1-1-1,0 1 1,0 0-1,0 0 1,0 0-1,6-6 0,-7 9-23,0-1 0,0 0-1,0 1 1,1-1 0,-1 1-1,0-1 1,0 1-1,0 0 1,1-1 0,-1 1-1,0 0 1,1 0-1,-1 0 1,0 0 0,0 0-1,1 0 1,-1 0 0,0 0-1,1 1 1,-1-1-1,0 0 1,0 1 0,1-1-1,0 1 1,3 2-5,-1 0 1,1-1-1,-1 1 0,0 1 1,0-1-1,0 1 1,0-1-1,0 1 0,5 8 1,-1-2 19,4 5 26,0 1-1,-1 0 1,0 1-1,-2 0 1,0 1-1,9 25 1,-8-11 30,-1 0 1,9 65 0,-15-72-78,3 18-150,1 48-1,-8-90 99,1 0 0,0 1 0,0-1 0,0 0 0,1 0 0,-1 0 0,0 1 0,0-1 0,1 0 0,-1 0 0,0 0 0,1 0 0,-1 0 0,1 1 0,0-1 0,-1 0 0,1 0 0,0 0 0,0-1 0,-1 1 0,1 0 0,0 0 0,0 0 0,0-1 0,0 1 0,0 0 0,0-1 0,0 1 0,0-1 0,0 1 0,1-1 0,-1 1 0,2-1 1,5 1-1047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309 0 928,'0'0'2419,"-14"3"-2249,6-2-153,-3 0-3,0 1 0,-1 0 0,1 1 0,0 1 0,0-1 0,0 2 0,-16 8 0,4 2-2,0 0-1,-29 27 0,43-35-9,1 1-1,0 0 0,1 1 0,0 0 1,0 0-1,1 0 0,0 1 0,-8 18 0,11-20-12,1 0 0,0 0 0,-2 16 0,4-22 8,0 1-1,-1-1 1,1 0-1,0 0 1,0 0-1,0 1 1,1-1-1,-1 0 1,1 0-1,-1 0 1,1 0-1,-1 0 1,1 0-1,0 0 1,0 0-1,0 0 1,0 0 0,1 0-1,-1 0 1,3 2-1,1-2-10,1 1-1,-1-1 1,1 0-1,0 0 0,0-1 1,0 1-1,0-1 1,0-1-1,12 1 1,-9-1 10,1 0 0,0-1 0,-1 0 0,1 0 0,14-5 0,-16 3 10,0-1 1,-1-1 0,0 0 0,0 0 0,0 0-1,-1-1 1,1 1 0,-1-2 0,-1 1-1,1-1 1,-1 0 0,0 0 0,7-14-1,-6 6 96,0 0 0,-1 0 0,-1 0 0,0 0 0,-1-1 0,-1 1 0,0-1 0,-1 0-1,-1-18 93,0 35-204,0 0 0,0 1 0,0-1 0,0 1 0,0-1 0,1 0 0,-1 1 0,0-1 0,1 0 0,-1 1 0,1-1 0,0 0 0,-1 0 0,1 1 0,0-1 0,0 0 0,0 0 0,0 0 0,0 0 0,1 1 0,3 3-16,95 148-56,-83-124-84,-13-23 90,0-1-1,0 0 0,0 1 1,1-2-1,7 7 0,-11-10 12,0 0 1,0 0-1,0 0 0,0 0 1,1 0-1,-1 0 0,0 0 1,1 0-1,-1-1 0,1 1 1,-1-1-1,1 1 0,-1-1 1,1 1-1,-1-1 0,1 0 1,0 0-1,-1 0 0,1 0 1,-1 0-1,1 0 0,-1 0 0,1-1 1,0 1-1,-1 0 0,1-1 1,1 0-1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24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0 608,'0'0'2534,"1"23"-2419,20 273 373,-17-204-447,-14 165 0,1-172-403,4-71 22,3-28 8,2-149 365,1 160-23,-1 1 1,1 0-1,0 0 0,0-1 1,0 1-1,0 0 0,0 0 1,0 0-1,0 0 0,1 0 1,-1 0-1,1 1 0,0-1 1,-1 0-1,1 1 0,0-1 1,0 1-1,0 0 0,3-2 1,45-23 86,-43 23-85,11-6-136,1 0 0,0 2 0,1 0 0,-1 1 0,1 1 0,1 1 0,-1 1 0,25-1 0,-34 4-1222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5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88 451 40,'0'0'3263,"-5"-3"-3128,0 0-112,0 0 0,0 0-1,1 0 1,-1-1 0,1 0 0,0 0-1,0 0 1,0-1 0,1 1 0,-1-1 0,1 0-1,-3-8 1,-1-8-25,1 0 0,2-1 0,0 0-1,1 0 1,1 0 0,1-1 0,3-22 0,-2 19-24,0 19-2,0 0-1,1-1 1,0 1-1,0 0 1,1 0-1,0 0 0,0-1 1,1 2-1,0-1 1,0 0-1,0 1 1,1-1-1,0 1 0,0 0 1,1 0-1,0 1 1,0-1-1,0 1 0,1 0 1,-1 1-1,1-1 1,0 1-1,0 0 1,1 0-1,-1 1 0,1 0 1,7-2-1,10 3-591,-7 6-315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204 499 1104,'0'0'1865,"0"77"-1729,0-46-56,0 3-32,0-9-48,-8-2-40,0-10-224,1-18-761,-1-18-183</inkml:trace>
  <inkml:trace contextRef="#ctx0" brushRef="#br0" timeOffset="1">63 75 600,'0'0'3081,"-63"-74"-3089,79 81-704,15 17 296,16 14-57,-8-4-175,-7-4-344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24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1 488,'0'0'1943,"0"0"-1889,1 0-1,-1 0 1,1 0-1,-1 1 1,1-1-1,-1 0 1,1 1-1,-1-1 1,1 0-1,-1 1 1,1-1 0,-1 0-1,0 1 1,1-1-1,-1 1 1,0-1-1,1 1 1,-1-1-1,0 1 1,0-1-1,1 2 1,0 1-20,1 0 1,0 1-1,0-1 0,0 0 1,0 0-1,1 0 1,2 3-1,6 7 42,317 405 1270,-324-413-1352,8 8-25,-1 1 1,-1 1-1,0 0 1,-1 0-1,-1 1 1,7 17-1,-15-32 12,0-1 0,0 0 0,1 0 0,-1 0-1,0 0 1,0 1 0,0-1 0,0 0 0,0 0 0,0 1-1,0-1 1,0 0 0,0 0 0,0 0 0,0 1-1,0-1 1,0 0 0,0 0 0,0 1 0,0-1-1,0 0 1,0 0 0,0 1 0,0-1 0,0 0-1,0 0 1,0 0 0,0 1 0,0-1 0,-1 0 0,1 0-1,0 0 1,0 1 0,0-1 0,0 0 0,-1 0-1,1 0 1,0 0 0,0 0 0,0 1 0,0-1-1,-1 0 1,1 0 0,0 0 0,0 0 0,-1 0-1,1 0 1,0 0 0,-13-6-550,8 0 372,0 0 0,1-1 1,-1 1-1,1-1 0,1 0 1,-1-1-1,-2-8 0,-4-20-1046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5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470 1 104,'0'0'3025,"-16"13"-2624,-29 28-112,-51 58 1,37-30-8,-73 90 194,99-115-552,-48 84-1,73-111-431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19.9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7 192,'0'0'1242,"0"-4"-1092,0 2 12,0 4-69,0 2-83,0 0-1,0 0 0,0-1 1,0 1-1,0 0 1,1 0-1,-1 0 1,1 0-1,0-1 1,0 1-1,1 0 1,-1-1-1,1 1 1,0-1-1,0 0 1,0 1-1,0-1 0,0 0 1,1 0-1,0 0 1,-1-1-1,1 1 1,0-1-1,0 1 1,0-1-1,1 0 1,-1 0-1,1 0 1,5 2-1,2-1-24,0 0-1,0 0 0,1-1 1,-1 0-1,0-1 1,1-1-1,-1 0 1,17-1-1,-27 1-11,1 0 0,-1 0 0,0-1-1,0 1 1,1 0 0,-1 0 0,0-1 0,1 1 0,-1-1-1,0 1 1,0-1 0,0 1 0,0-1 0,1 0 0,-1 1-1,0-1 1,0 0 0,0 0 0,0 0 0,-1 0-1,1 0 1,0 0 0,1-1 0,-1-9-840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25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0 104,'0'0'1047,"0"12"-975,5 90 153,29 160-1,-14-138-98,-8-14-52,-7-51-46,15 63 0,-18-86-9,-2-35 18,0-9-685,0-3-24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6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1 492 232,'0'0'926,"13"-8"-813,69-44 114,156-107 323,-167 98-478,-3-3 0,68-83-1,-265 295-1238,62-77 223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0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13 216,'0'0'1638,"5"-1"-1537,6-2-66,0 0 0,0 1 0,1 0 0,-1 1 0,0 0 0,1 1 0,-1 0 0,0 1 0,1 1 0,12 2 0,-4 1-2,0 1 0,-1 1 0,0 1 0,-1 0 0,20 12 0,155 105 78,-172-107-110,-20-16-70,1 0 1,0 0 0,-1-1 0,1 1-1,0-1 1,0 1 0,0-1 0,0 0-1,1 1 1,-1-1 0,0-1 0,0 1-1,1 0 1,-1 0 0,1-1 0,-1 1-1,0-1 1,1 0 0,-1 0 0,5 0-1,3 0-987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4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0 296 488,'0'0'902,"13"0"-806,5 0-69,77-3 158,-82 2-158,0 0 0,-1-2 0,1 1-1,-1-2 1,0 1 0,13-7 0,-12 3-3,1-1 0,-1 0 0,-1-1 0,0-1 1,0 1-1,17-20 0,-24 23-10,1 0 1,-2 0-1,1-1 0,-1 0 1,0 1-1,0-1 0,0-1 1,-1 1-1,0-1 0,-1 1 1,0-1-1,0 0 0,0 1 0,0-12 1,-2 6 15,-2-16 111,2 28-135,0-1-1,-1 1 1,1 0 0,-1 0 0,0 0-1,1 0 1,-1 0 0,0 0 0,0 0-1,1 0 1,-1 0 0,0 1 0,0-1-1,0 0 1,0 0 0,0 1 0,0-1-1,0 1 1,0-1 0,-1 1-1,-1-1 1,-3-2 10,0 2 0,0-1 1,0 0-1,-1 1 0,1 0 0,-1 1 0,1-1 0,-1 1 0,1 1 0,-1-1 0,1 1 0,0 0 1,-1 1-1,1-1 0,0 1 0,0 0 0,0 1 0,0-1 0,0 1 0,0 1 0,1-1 1,0 1-1,-1 0 0,1 0 0,-8 9 0,-1 6 31,1 1 1,1 1-1,1 0 1,-14 34-1,21-43-27,1 1-1,0 0 1,1-1 0,1 1-1,-1 1 1,2-1-1,1 21 1,0-1-15,-1-29-6,0-1 0,1 1 0,-1-1 0,1 1 1,0-1-1,0 0 0,0 1 0,0-1 0,0 0 1,1 0-1,-1 0 0,1 0 0,0 0 0,0 0 0,0 0 1,0-1-1,1 1 0,-1-1 0,1 1 0,0-1 1,-1 0-1,1 0 0,0 0 0,0 0 0,0-1 1,1 1-1,-1-1 0,0 0 0,0 0 0,5 1 0,11 2-5,-1-1-1,1-1 0,-1-1 1,27 0-1,-34-1-1,3-1-36,0 0 0,0-1-1,-1 0 1,1-1 0,0 0-1,-1-1 1,0-1 0,0 0 0,17-10-1,5-6-238,59-46-1,-92 65 274,75-59-617,-15 6-420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9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402 60 864,'0'0'1678,"-9"-8"-1259,8 11-421,1 0 1,1-1-1,-1 1 1,0 0-1,1-1 1,-1 1-1,1 0 1,0-1-1,0 1 1,0-1-1,0 1 1,0-1 0,0 1-1,1-1 1,-1 0-1,1 1 1,0-1-1,0 0 1,0 0-1,0 0 1,0-1-1,0 1 1,0 0-1,0-1 1,1 0-1,-1 1 1,5 1 0,3 0-3,0-1 1,1 1 0,-1-2-1,0 1 1,1-2 0,15 0 0,-21 0 5,1-2 0,0 1 0,-1-1 1,1 1-1,-1-2 0,1 1 0,-1 0 1,0-1-1,0 0 0,0 0 0,0-1 1,-1 1-1,0-1 0,7-7 0,10-11 7,25-35-1,-43 53-12,2 12 50,-1 0-1,0 0 0,4 17 1,-1 6 23,-1 0 0,-2 1-1,-1-1 1,-3 54 0,0-62-37,-1-14-10,1-1 0,-2 1 0,0-1 0,0 0 1,0 0-1,-1 1 0,0-1 0,-1-1 0,1 1 1,-2 0-1,1-1 0,-1 0 0,0 0 0,0 0 0,-1-1 1,0 0-1,0 0 0,-1 0 0,-8 5 0,-13 9 43,-1-1 1,-1-2-1,-44 19 0,34-18-42,-1-2-1,-1-1 1,0-3 0,-1-1-1,-49 6 1,84-16-34,0 0-1,0-1 1,1 0-1,-1 0 1,0 0 0,0-1-1,0 0 1,1-1-1,-1 0 1,1 0 0,-13-6-1,15 6-47,1-1-1,0 0 1,0 0-1,0 0 1,0-1-1,1 0 1,-1 1-1,1-1 1,0 0-1,0-1 1,1 1-1,-1 0 1,1-1-1,0 0 1,0 1-1,0-1 1,1 0-1,-1 0 0,0-6 1,0-6-567,0 0 0,1-26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3.12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10 161 192,'0'0'2438,"-1"-3"-2199,-8-11 239,10 14-477,0-1 0,1 0 0,-1 1-1,0-1 1,0 1 0,0-1 0,0 1-1,1-1 1,-1 1 0,0 0-1,0-1 1,1 1 0,1 0 0,-2 0 2,56-10 134,0 3 1,1 2-1,102 4 1,-80 2-48,-79-1-87,0 1-1,0-1 1,0 0 0,0 0 0,0 0 0,0 0-1,0 0 1,0 0 0,0-1 0,0 1 0,0 0-1,0 0 1,0-1 0,0 1 0,-1 0 0,1-1-1,0 1 1,0-1 0,0 1 0,0-1-1,0 0 1,-1 1 0,1-1 0,0 0 0,-1 0-1,1 1 1,0-1 0,-1 0 0,1 0 0,-1 0-1,1 0 1,-1-1 0,0-1-48,0 1 1,0-1-1,0 0 1,-1 0-1,1 0 1,-1 0-1,0 0 0,0 1 1,0-1-1,0 0 1,-2-3-1,-15-25-1107,-2-1-1254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27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296 1162 192,'-12'-3'3089,"-19"1"-2945,0-1-1,0-2 1,-39-11 0,-20-3-56,89 19-89,-1 0 1,1 0 0,0 0 0,-1-1 0,1 1 0,0 0 0,-1-1 0,1 1 0,0-1 0,-1 0 0,1 1 0,0-1 0,0 0 0,0 0 0,0 1 0,0-1 0,0 0 0,0 0 0,0 0 0,-2-3 0,2 1-3,1 0 1,-1 0 0,0 0-1,1 0 1,0 0 0,0 0-1,0 0 1,0-4 0,1-10 1,-1-3 3,-1-27-31,3 0 0,8-53-1,7-8-16,-6 0 0,-1-119 0,-10 38 172,-1 184-102,1 0 0,-1 0 0,0 0 0,0 0-1,0 0 1,-4-8 0,3 8 22,0 1 1,1-1-1,-1 0 0,1 0 1,0 0-1,0-9 0,1 13-46,0 0 1,1-1-1,-1 1 0,0 0 0,1 0 0,-1 0 0,0 0 1,1 0-1,-1-1 0,1 1 0,0 0 0,-1 0 0,1 0 1,0 0-1,0 1 0,0-1 0,-1 0 0,1 0 0,0 0 1,2 0-1,25-14-33,-18 10 29,106-46-13,-100 45-223,-1 2 0,1-1 0,0 2 0,0 0-1,28-1 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9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1 384,'0'0'2269,"7"35"-2093,45 242 230,-29-145-261,-6 0-1,2 187 1,-19-266-143,0-52-11,0-25-139,1 5 140,2 0-1,0 0 0,2 1 1,0-1-1,0 1 1,2 0-1,9-17 1,7-24-3,-6 13 15,1 2-1,2 0 0,31-48 1,-41 77 4,-6 8-8,0 0 0,1 0 0,-1 1 0,1 0 0,1 0 0,6-6-1,-10 11 0,0-1-1,0 1 1,1 0-1,-1 0 0,0 0 1,1 0-1,-1 0 0,1 0 1,-1 1-1,1-1 0,-1 1 1,1 0-1,-1 0 0,1 0 1,0 0-1,-1 0 0,1 0 1,-1 1-1,1-1 0,-1 1 1,1 0-1,-1-1 0,4 3 1,-2-1 3,1 0 1,-1 1 0,0 0 0,0 0-1,0 0 1,0 0 0,0 1 0,-1-1-1,1 1 1,-1 0 0,0 0 0,0 0-1,-1 1 1,1-1 0,-1 1 0,0-1-1,0 1 1,0 0 0,-1 0-1,2 6 1,0 9 21,1 0-1,-2 0 0,-1 35 0,-1-52-20,0-1-1,0 0 0,0 0 1,-1 1-1,1-1 0,-1 0 1,1 0-1,-1 0 0,0 0 1,0 0-1,0 0 0,0 0 1,0 0-1,0 0 0,-1 0 1,1 0-1,-1-1 0,-2 3 1,0-1-2,1 0 1,-1-1 0,0 0 0,0 0 0,-1 0 0,1 0 0,0 0 0,-9 1 0,-8 0-21,0-1 0,0 0 0,-28-2-1,28-1-25,17 1 47,-24 0-72,28 0 78,-1 0-1,0 0 1,0 0 0,1 0 0,-1 0 0,0 0-1,0 0 1,1 0 0,-1 0 0,0-1 0,1 1 0,-1 0-1,0 0 1,1-1 0,-1 1 0,0 0 0,1-1-1,-1 1 1,0-1 0,1 1 0,-1-1 0,1 1-1,-1-1 1,0 0 0,2 3-9,-1 0 0,0 1-1,1-1 1,0 0 0,-1 0-1,1 0 1,0 0 0,0 0 0,0 0-1,0 0 1,1 0 0,-1 0 0,1 0-1,-1-1 1,4 4 0,6 7 12,183 262 413,-178-251-626,16 32 0,-32-53 107,1 1 1,0-1 0,-1 0-1,1 1 1,-1-1-1,0 1 1,0-1 0,0 1-1,0 3 1,0-1-425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31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1 240,'0'0'3649,"0"112"-3441,0-70-96,0 0-80,0-10-8,0-7-24,0-9 0,0-6-64,0-39-1288,0-6 319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63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1 280 800,'0'0'2145,"39"-19"-2073,-19-16-32,19-7-40,0-9-32,-9-4-248,-21 10-225,-9 13-783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27.7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100 0 56,'0'0'2103,"-2"26"-2206,-18 20 103,-19 62 8,35-91-8,0-5 0,1 1 0,0-1 0,1 1 0,0 16 0,2-22 1,-1-1 0,1 1-1,-1-1 1,-1 1 0,1-1-1,-1 0 1,0 0 0,-1 1-1,-3 6 1,6-13-8,0 0-1,0 0 1,0-1-1,0 1 1,0 0-1,0 0 1,0 0-1,0 0 1,0 0 0,0 0-1,0 0 1,-1 0-1,1 0 1,0 0-1,0 0 1,0-1-1,0 1 1,0 0-1,0 0 1,0 0 0,0 0-1,0 0 1,-1 0-1,1 0 1,0 0-1,0 0 1,0 0-1,0 0 1,0 0-1,0 0 1,0 0-1,-1 0 1,2-11-162,-1-15-367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2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0 600,'0'0'2238,"0"20"-2086,9 236 525,2 410-460,-11-595-375,0-70 115,0-8 21,1-8 12,0-1 1,1 1-1,1-1 1,8-27-1,30-64-54,-20 53 38,-13 33 16,121-279-21,-127 298 31,-1 0 1,0 0-1,1 0 0,0 0 0,-1 0 1,1 0-1,0 0 0,0 1 1,0-1-1,0 1 0,0 0 0,1-1 1,-1 1-1,0 0 0,0 0 0,1 0 1,-1 1-1,1-1 0,-1 0 1,1 1-1,-1 0 0,1-1 0,-1 1 1,1 0-1,-1 1 0,4-1 1,-1 1 2,1 0 1,0 0 0,-1 1 0,1-1 0,-1 1 0,0 0 0,1 1 0,-1-1 0,0 1 0,6 5 0,7 6 27,-1 1-1,-1 1 1,23 27 0,-34-37-22,0 1 1,0 0-1,0 0 0,-1 0 1,0 1-1,0 0 0,-1-1 0,0 1 1,-1 1-1,0-1 0,0 0 1,1 16-1,-3-22-5,0 0 0,-1 0 0,1 0 0,-1 0 0,1 0 0,-1 0 0,0 0 0,0 0 0,0-1 0,0 1 0,0 0 0,0 0 0,0-1 0,-1 1 0,1 0 0,-1-1 0,1 0 0,-1 1 0,1-1 0,-1 0 0,0 0 0,0 0 0,0 0 0,1 0 0,-1 0 0,0 0 0,0-1 0,0 1 0,0-1 0,-4 1 0,-8 2-2,0-1 0,-1-1 1,-19 0-1,18-1-8,-120 1-199,136-1 206,0 0-1,0 1 0,0-1 1,0 0-1,0 0 0,0 1 1,0-1-1,0 0 0,0 0 1,-1 1-1,1-1 0,0 0 0,0 0 1,0 1-1,0-1 0,0 0 1,0 0-1,1 1 0,-1-1 1,0 0-1,0 0 0,0 1 1,0-1-1,0 0 0,0 0 1,0 0-1,0 1 0,1-1 0,-1 0 1,0 0-1,0 0 0,0 1 1,0-1-1,1 0 0,-1 0 1,0 0-1,0 0 0,1 1 1,-1-1-1,0 0 0,0 0 0,1 0 1,33 30 39,1-2-1,58 35 1,5 3-34,-93-62-152,0-1 1,0 0-1,1 0 0,0 0 0,0-1 1,0 1-1,0-1 0,0-1 0,11 2 1,3-2-1204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70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3 944,'0'0'1750,"5"0"-1715,27-1 106,-17 0-47,0 1 0,0 0 0,0 1 1,27 5-1,-38-6-80,-1 1 1,0 0 0,1 1 0,-1-1 0,0 0 0,1 1 0,-1 0 0,0 0 0,0 0-1,-1 0 1,1 0 0,0 1 0,-1-1 0,1 1 0,-1 0 0,0-1 0,0 1-1,0 0 1,0 0 0,0 1 0,-1-1 0,1 0 0,-1 0 0,0 1 0,1 6-1,1 1 19,-2 1 0,0-1 0,0 0 0,-1 1 0,0-1-1,-1 1 1,-4 15 0,4-21-37,-1 0 1,1 0-1,-2 0 1,1-1-1,-1 1 1,1-1-1,-1 0 0,-1 0 1,1 0-1,-1 0 1,0 0-1,0-1 1,0 0-1,-1 0 0,-8 7 1,1-3-19,6-3-8,0-1 0,0 0-1,0 0 1,0-1 0,-1 0 0,-10 4-1,16-7 63,20 0-10,24 0-10,-14-2 32,0 2-1,0 2 1,0 0 0,-1 2 0,38 9 0,-65-13-75,0 0 0,-1 0 1,1 0-1,-1 1 1,1-1-1,0 0 0,-1 0 1,1 1-1,-1-1 1,1 0-1,-1 1 0,1-1 1,-1 1-1,1-1 1,-1 0-1,1 1 1,-1-1-1,0 1 0,1-1 1,-1 1-1,0-1 1,1 1-1,-1 0 0,0-1 1,0 1-1,0-1 1,1 1-1,-1 0 1,0-1-1,0 1 0,0-1 1,0 1-1,0 0 1,0-1-1,0 1 0,0 0 1,0-1-1,-1 1 1,1-1-1,0 1 0,0 0 1,0-1-1,-1 1 1,1-1-1,-1 1 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1.94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 42 600,'0'0'2335,"-3"-7"-1987,-10-20-21,10 20 296,32 7-4072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29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13 2008,'0'0'1841,"0"-13"-2177,20 23-1025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6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69 42 1672,'0'0'2841,"-69"-41"-3177,108 41-992,1 0 735,-21 0-599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1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31 20 632,'0'0'2714,"-5"-5"-2542,4 3-168,0 1 0,1 0-1,-1 0 1,0 0 0,0 0-1,0 0 1,0 0 0,-1 0 0,1 1-1,0-1 1,0 0 0,0 0 0,-1 1-1,-1-1 1,3 1-3,0 0-1,-1 0 1,1 0-1,-1 0 1,1 1-1,0-1 1,-1 0-1,1 0 1,0 0 0,-1 1-1,1-1 1,0 0-1,-1 1 1,1-1-1,0 0 1,-1 1 0,1-1-1,0 0 1,0 1-1,0-1 1,-1 0-1,1 1 1,0-1-1,0 1 1,0-1 0,0 0-1,0 1 1,0-1-1,0 1 1,0-1-1,0 0 1,0 1-1,-1 12 1,1-1-1,1 0 1,3 20-1,29 129 88,-1-5 19,-20-47-48,-4 164 1,-9-234-77,-1 0 0,-2 0 1,-2 0-1,-1-1 1,-2 0-1,-20 53 0,23-70-35,3-7-10,1-13 8,2-6-23,2-14 69,1 0 1,1 0-1,1 0 0,0 1 1,2-1-1,0 1 0,14-26 0,-5 9-2,148-352 22,-157 368 18,-7 18-28,0 0-1,1-1 1,-1 1 0,0 0 0,1 0 0,-1 0 0,1 0 0,-1 0 0,1-1-1,-1 1 1,1 0 0,0 0 0,0 0 0,-1 1 0,1-1 0,0 0-1,0 0 1,0 0 0,0 1 0,0-1 0,0 0 0,0 1 0,0-1 0,0 1-1,0-1 1,1 1 0,-1-1 0,0 1 0,0 0 0,0 0 0,1 0-1,-1-1 1,0 1 0,0 0 0,0 1 0,3-1 0,9 0-1,1 1 0,-1 0 0,1 1 1,-1 0-1,0 1 0,1 1 0,-1 0 0,-1 0 1,1 2-1,-1-1 0,0 2 0,0-1 0,-1 2 0,1 0 1,-2 0-1,1 1 0,-1 0 0,13 15 0,-23-23-1,1 0 0,0-1 0,-1 1 0,1 0 0,-1 0 0,1 0-1,-1 0 1,0 0 0,1 0 0,-1 0 0,0 0 0,1-1 0,-1 1-1,0 0 1,0 0 0,0 0 0,0 0 0,0 0 0,0 0 0,0 0-1,0 0 1,-1 0 0,1 0 0,0 0 0,0 0 0,-1 0 0,1 0-1,-1 0 1,1 0 0,-1 0 0,1-1 0,-1 1 0,1 0 0,-1 0-1,0-1 1,0 1 0,1 0 0,-1-1 0,0 1 0,0-1 0,0 1-1,1-1 1,-1 1 0,0-1 0,0 1 0,0-1 0,0 0 0,-2 1-1,-8 3 1,0-1 0,0 0-1,-17 2 1,14-3-4,-26 4-25,-1-2-1,-61-1 0,99-3 166,5 13 8,-2-12-144,0 0-1,0 0 1,0 0-1,0 0 1,0-1-1,0 1 1,0 0-1,0 0 1,0 0 0,1 0-1,-1-1 1,0 1-1,0 0 1,1 0-1,-1 0 1,1-1-1,-1 1 1,1 0-1,0 0 1,21 27 35,34 31 0,-13-15 51,6 8-2,67 77-4,-111-122-205,1 0 0,-1 0-1,0 0 1,-1 1 0,0 0 0,0 0 0,-1 0 0,0 0-1,0 0 1,0 1 0,-2 0 0,1-1 0,0 12 0,-2-6-1044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5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1 632,'0'0'2542,"6"23"-2235,4 9-209,4 11 118,13 70-1,-22-88-147,1 27 11,-6-51-79,0 0 1,0 0-1,0 0 1,0 0-1,0 0 1,0 1-1,1-1 1,-1 0-1,0 0 1,1 0-1,-1 0 1,0 0-1,1 0 1,0 0 0,-1 0-1,1 0 1,-1 0-1,1 0 1,0 0-1,0 0 1,1 2-8,-2-2-38,18-3-151,-12 0 183,-1-1 0,1 0 1,-1-1-1,0 1 0,0-1 1,-1 0-1,1-1 0,7-7 1,5-6-1,-10 12 24,0 0-1,0 0 1,0 1 0,1 0 0,0 0 0,0 1 0,9-4-1,-16 8 2,1 0 0,-1-1-1,0 1 1,1 0-1,-1 0 1,0 0-1,1 0 1,-1 0 0,0 0-1,1 1 1,-1-1-1,0 0 1,1 1-1,-1-1 1,0 1-1,0-1 1,1 1 0,-1 0-1,0 0 1,0-1-1,0 1 1,0 0-1,0 0 1,0 0-1,2 2 1,21 35 204,-13-20-127,41 75 190,-19-32-205,17 34-246,-50-95 143,0 0 0,0 0 0,0 1 0,0-1 0,-8 3-875,8-3 875,0-1 0,0 1 0,-1 0 0,1 0 0,-2 0-181,-24 0-964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4.55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340 1473 776,'0'0'2119,"-6"-7"-2016,-17-21-68,23 27-35,1 1-1,0-1 1,0 0 0,-1 1 0,1-1 0,0 1 0,0-1 0,0 1 0,0-1 0,0 1 0,0 0 0,0-1 0,0 1-1,0 0 1,0 0 0,0 0 0,0-1 0,0 1 0,0 0 0,0 1 0,0-1 0,0 0 0,1 0 0,38 0 33,-35 0-19,13 0 21,0 0 0,0-1-1,0-1 1,0-1 0,0-1 0,-1 0 0,1-1-1,-1-1 1,21-11 0,-19 9-13,-12 6-14,0 0 0,0-1 0,-1-1 0,0 1 0,1-1-1,9-8 1,-15 10 0,0 0-1,-1-1 0,1 1 1,-1 0-1,1-1 0,-1 1 0,0-1 1,0 1-1,0 0 0,0-1 1,0 1-1,-1-3 0,0-5 10,1-34 13,1 3-3,-2 0 1,-11-74-1,-74-233-16,0 20-4,54 215 2,26 92 32,1 0 0,2-1-1,0 0 1,1 0 0,1 0 0,1-23 0,-21 45 1065,-56-4-567,-116-21-1,84 9-657,92 10-756,17 6 851,0 0 0,0-1 0,0 1 1,0 0-1,0 0 0,0-1 0,0 1 1,0 0-1,0-1 0,0 1 0,0 0 1,0 0-1,0-1 0,0 1 0,0 0 0,0 0 1,0-1-1,0 1 0,1 0 0,-1 0 1,0-1-1,0 1 0,0 0 0,0 0 1,1-1-1,-1 1 0,0 0 0,0 0 0,0 0 1,1 0-1,-1-1 0,0 1 0,1 0 1,31-16-1467,-23 12 970,30-20-1891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5.12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176 793 280,'0'0'1866,"-7"-2"-1662,-25-3 121,31 5-291,0-1-1,0 1 0,1-1 1,-1 1-1,0-1 1,1 1-1,-1-1 0,0 0 1,1 1-1,-1-1 1,1 0-1,-1 0 0,1 1 1,0-1-1,-1 0 1,1 0-1,0 0 0,-1 1 1,1-1-1,0 0 1,0 0-1,0 0 0,0 0 1,0 0-1,0 1 1,0-1-1,0 0 0,0-1 1,0-39-7,1 26-3,-1 5-24,2 0-1,-1 0 1,1 0-1,1 1 1,-1-1-1,2 1 1,-1-1-1,10-15 1,48-71-9,-44 72 8,18-24 9,-19 26 3,0-1 0,13-25 0,-27 45 13,0-1 1,-1 0-1,1 1 0,-1-1 0,0 0 0,0 0 1,0 0-1,-1 0 0,0 0 0,1-1 1,-2-4-1,3 0-30,0 0 0,0 0 1,1 0-1,0 0 0,7-14 0,-10 23 6,7-14 5,-5 13 54,-1-1 1,0 0 0,0 0 0,0 0-1,0 0 1,0 0 0,-1 0-1,1 0 1,-1 0 0,1 0-1,-1-1 1,0 1 0,1-3-1,-42-17 231,-51-16-147,34 15 51,1-2 0,-76-46 0,147 82-1158,-1 1 0,15 16 0,-24-24 798,33 31-945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6.3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157 764 112,'0'0'1466,"-2"-4"-1152,-3-6-160,3 6-54,0 0 0,1 1 0,-1-1 0,1 0 0,0 0 0,0 0 0,0 0 0,0 0 0,1 0 0,-1-4 0,2 3-93,-1 0 0,1 0 0,0 0 0,0 0-1,0 0 1,0 0 0,1 0 0,0 0 0,0 0 0,1 1 0,-1-1 0,1 1 0,0 0-1,7-8 1,3-2-12,1 1 0,29-20-1,-7 5 15,65-51 23,29-24 28,-116 84 115,-14 18-147,0 1 0,0-1 0,1 0 0,-1 1 0,0-1 0,0 1 0,0-1 0,0 0 0,0 1 0,-1-1 0,1 1 0,0-1 0,0 1 0,0-1 0,0 0 0,-1 1 0,1-1 0,0 1 0,-1-1 0,1 1 0,0-1 0,-1 0 0,-3-2 107,1 1-1,-1 0 1,0 0 0,0 0 0,0 0-1,0 0 1,-7-1 0,-10-5-445,-56-26 335,1-3 1,-111-74-1,160 92 162,-42-41 1,59 43-109,5 8-39,-1 3-40,4 5-53,18 5-1490,76 48 243,-43-28 193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1.78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91 1415 112,'0'0'671,"-15"-1"-556,-44-4 35,59 5-136,-1 0 0,1 0 1,-1 0-1,0 0 0,1 0 0,-1 0 0,1 0 0,-1 0 0,1 0 1,-1 0-1,0 0 0,1 0 0,-1 0 0,1 0 0,-1 0 0,1-1 1,-1 1-1,1 0 0,-1 0 0,1-1 0,-1 1 0,1 0 0,-1-1 0,1 1 1,0-1-1,-1 1 0,1 0 0,-1-1 0,1 1 0,0-1 0,0 1 1,-1-2-1,6-3 469,95-15-420,-1-5 1,0-4 0,118-52-1,275-151 278,-424 198-319,135-69 71,311-150 22,-342 178-90,189-55 0,-196 88-2,247-31 1,-280 54-19,-26 2 13,281-38 34,-306 42 85,131-38-1,-64 12 54,-76 15-152,-26 8-8,29 2 5,-36 4-9,-16-3 76,-16 11-92,-6-1 12,-1 2 4,0-21-2298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28.7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1 164 248,'0'0'792,"11"0"-681,-2-1-76,-1 0-1,1-1 1,-1 0 0,0 0 0,1-1-1,-1 0 1,0 0 0,-1-1 0,1 0-1,14-10 1,6-6 21,34-33 1,-59 51-61,-1 0 1,1 0-1,-1 0 0,0 0 1,0 0-1,0-1 1,0 1-1,-1-1 1,1 1-1,-1-1 1,1 0-1,-1 0 0,0 0 1,0 1-1,0-1 1,-1 0-1,2-6 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7.6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111 689 32,'0'0'1375,"12"-7"24,14-42-1205,26-66-1,13-25-176,6 9-17,-69 128-30,6-15 758,-19 11 313,-8-1-1230,-56-34 335,1-2 0,-71-59 0,143 102-189,-1-1-1,1 1 1,0-1-1,0 0 1,0 0-1,0 0 1,0 0-1,1 0 1,-4-4-1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2.2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 23 160,'0'0'213,"-7"4"-109,-25 12 2241,36-15-2328,1 0-1,0 0 1,0 0 0,0 0-1,0-1 1,0 0 0,0 0-1,7-1 1,7 0 33,32 2 96,-18 0-10,0-1-1,-1-2 1,64-11-1,-86 11-104,26-7 93,0 1 0,0 2 1,39-1-1,-74 7-100,1 0-14,5 0-8,-6 0 8,-6 0-242,-50 2-466,17 6-47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4.7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423 1245 528,'0'0'1755,"-22"0"-1541,-5-1-131,3 0 68,0 0 0,0 2 0,-32 5 1,14-4 1256,41-2-1408,0 0-1,0 0 1,-1 0 0,1 0-1,0 0 1,0 0 0,0 0-1,0-1 1,0 1 0,0 0-1,0-1 1,0 1 0,1-1-1,-1 1 1,0-1 0,0 0-1,0 1 1,0-1 0,1 0-1,-1 1 1,0-1-1,0 0 1,1 0 0,-1 0-1,1 0 1,-1 0 0,1 0-1,-1 0 1,1 1 0,0-1-1,-1-1 1,1 1 0,0 0-1,0-1 1,-1-1 1,1 1 0,-1 0 1,1 0-1,-1 0 0,0 0 0,0 0 0,0 0 0,0 0 1,0 0-1,-2-1 0,-8-18-7,-6-58 9,3 0-1,-4-110 1,2 22-26,-44-238-37,57 388 68,0 1 0,-1 0 0,0 0 0,-10-22 0,13 38-2,1-1 0,0 1 0,0-1 0,0 1 0,-1-1-1,1 0 1,0 1 0,0-1 0,0 1 0,0-1 0,0 1 0,0-1 0,0 0 0,0 1 0,0-1 0,0 1 0,0-1-1,1 0 1,-1 1 0,0-1 0,0 1 0,0-1 0,1 1 0,-1-1 0,0 1 0,1-1 0,-1 1 0,1-1 0,-1 1-1,0-1 1,1 1 0,-1 0 0,1-1 0,-1 1 0,1 0 0,-1-1 0,1 1 0,-1 0 0,1 0 0,0-1 0,-1 1-1,1 0 1,-1 0 0,1 0 0,-1 0 0,1 0 0,0 0 0,-1 0 0,1 0 0,-1 0 0,2 0 0,4-1 27,200-62 150,52-14-35,-354 144-2938,29-29 675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6.00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45 256,'0'0'1706,"0"-7"-1466,0-23-32,0 22 87,0 14-207,1 13-77,2-1 0,0 0 0,6 20-1,4 25 33,3 75 40,-2 198 98,-24-386-59,10-153-234,0 190 111,1 0 1,0 1 0,1-1 0,1 1-1,0-1 1,0 1 0,1 0-1,1 0 1,0 0 0,1 1 0,12-19-1,-14 24 2,1 0-1,-1 0 0,1 0 0,1 1 0,-1-1 1,1 1-1,0 1 0,0-1 0,1 1 1,-1 0-1,1 0 0,0 1 0,0 0 0,0 0 1,1 1-1,-1 0 0,0 0 0,1 1 1,-1 0-1,13-1 0,-13 2 2,-1 0 1,1 0-1,-1 1 0,1 0 1,-1 0-1,10 3 0,-12-2 2,0 0 0,0 1 0,0-1 0,0 1 0,0 0-1,-1 0 1,1 0 0,-1 0 0,0 1 0,3 4 0,-2-4 1,0 0-1,0 1 1,-1-1 0,0 1 0,0 0 0,0 0 0,0 0 0,-1 0 0,0 1 0,0-1-1,0 1 1,-1-1 0,0 1 0,1 7 0,-7-12 22,-1 0-1,0 0 1,1-1-1,-1 1 1,-10-2-1,11 1-10,-103 0 37,107 0-53,0-1 0,0 1 0,0 0 0,1 0 0,-1 0 0,0 0 0,0 1 0,0-1 0,0 0 0,0 0 0,0 0 0,0 1 0,0-1 0,0 1 0,0-1 0,0 0 0,1 1 0,-1 0 0,0-1 0,-1 2 0,2 8-5,1-8 3,-1 21 2,3 64 30,-2-78-23,0-1 0,1 1 1,0-1-1,1 0 0,0 1 0,0-1 1,1 0-1,5 7 0,3 4 17,1-2 0,1 1 0,0-2 0,1 0 0,1-1 0,26 20 0,-37-31-69,-1 0-30,1-1 0,-1 1 0,1-1 1,-1 0-1,1-1 0,0 1 0,0-1 1,1 0-1,-1 0 0,0 0 0,1-1 0,-1 1 1,1-1-1,5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07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1 168,'0'0'2383,"0"2"-2289,0 299-29,0-377-732,0 19-288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85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1 286 616,'0'0'904,"20"0"-856,-11-10-8,11-15 24,9-10-8,1-7-32,-1-10-24,-9-15-176,-10 13-344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1.9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4 272,'0'0'1735,"0"-4"-1503,8 256 719,-5 34-888,-4-165-51,-4-38-3,2-70-5,1-55-7,5 11-4,1 0 0,2 0-1,1 1 1,1-1-1,1 2 1,15-30-1,-20 48 5,37-82-10,-36 84 8,0 1 0,0-1 0,1 1 0,0 0 0,0 1 0,1-1 0,14-11 0,-17 16 0,1 0-1,0 0 0,0 1 0,0 0 0,0 0 1,1 0-1,-1 1 0,1 0 0,-1 0 0,7 0 0,59 0-74,-37 2 66,-22-1 21,-1 1-1,1 1 1,-1 0 0,1 0 0,-1 1 0,0 1 0,0 0 0,-1 0-1,1 1 1,-1 1 0,0-1 0,0 2 0,11 8 0,-20-14-6,0-1 1,0 1-1,-1-1 1,1 1-1,0 0 0,-1-1 1,1 1-1,0-1 1,-1 1-1,1 0 1,-1 0-1,1-1 1,-1 1-1,0 0 1,1 0-1,-1 0 1,0 0-1,1-1 1,-1 2-1,0-1 2,0 0 0,0-1 0,-1 1 0,1-1 0,0 1 0,0 0 1,-1-1-1,1 1 0,0-1 0,-1 1 0,1-1 0,-1 1 0,1-1 0,0 0 0,-1 1 0,1-1 0,-1 1 0,1-1 1,-1 0-1,0 0 0,0 1 0,-39 11 133,29-10-121,-41 11 18,-2-3 0,1-2 0,-100 2 0,157 1-175,3-3 126,1-1 0,0-1 0,11 8 0,14 11 59,-5-1 9,168 157 157,-180-163-217,-5-6-29,0-1 1,0 0 0,20 14 0,-29-24-62,0 0-1,1 0 1,-1 0-1,0 0 1,1-1 0,-1 1-1,1-1 1,-1 1-1,1-1 1,0 0 0,3-1-1,-2 1-79,8 0-877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2.48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1 472,'0'0'1454,"19"0"-1240,65 0-19,-80 0-172,1 0 0,0 0 0,0 0 0,0 0 0,-1 1 0,1 0 0,0 0-1,0 0 1,-1 1 0,1-1 0,-1 1 0,0 0 0,1 1 0,-1-1 0,0 1 0,0 0 0,0 0 0,-1 0-1,1 0 1,-1 0 0,0 1 0,0 0 0,0 0 0,0 0 0,0 0 0,1 5 0,-1-1-5,0 1 1,0 0 0,-1 0 0,-1 0-1,1 0 1,-2 0 0,1 1-1,-1-1 1,0 0 0,-1 0-1,-2 12 1,1-16-11,1 0 0,-1 0 0,0 0-1,0 0 1,0 0 0,-1 0 0,1-1 0,-1 1 0,0-1 0,-1 0-1,1 0 1,-1 0 0,0 0 0,0-1 0,0 1 0,0-1 0,0 0 0,-9 4-1,10-3-181,10 1 134,9 1 54,11 2-18,1-2 0,1-1-1,40 2 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6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6 280,'0'0'2413,"1"-1"-2405,0 0 0,1 1 0,-1-1 0,0 1 0,0-1 0,0 1 0,0 0 0,1-1 0,-1 1 0,0 0 1,0 0-1,1 0 0,-1 0 0,2 0 0,5 7-444,-6 0-310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94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1616,'0'0'2465,"19"0"-2529,-9 0-272,10 0-96,29 3-176,0 0-217,0-3-895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3:30.1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32 58 112,'0'0'1014,"-1"-2"-882,0 2-130,1-1 1,0 1 0,-1 0-1,1-1 1,0 1-1,-1-1 1,1 1 0,0 0-1,0-1 1,0 1 0,-1-1-1,1 1 1,0-1-1,0 1 1,0-1 0,0 1-1,0 0 1,0-1 0,0 1-1,0-1 1,0 1 0,0-1-1,0 1 1,0-1-1,0 1 1,0-1 0,0 1-1,1 0 1,-1-1 0,0 1-1,0-1 1,0 1 0,1-1-1,-1 1 1,0 0-1,1-1 1,-1 1 0,0 0-1,1-1 1,21-4 72,-13 3-63,60-12 144,-46 8 52,0 1 0,27-1 0,-64 6-227,1 1 1,-1 0 0,1 1-1,-1 1 1,1 0-1,0 1 1,0 0-1,1 1 1,-1 0 0,-22 14-1,21-12 10,12-6 7,-1 0 0,1-1 0,0 1 0,0 0 0,-1 0 0,1 1 0,0-1 0,0 0 0,0 1 0,0-1 0,0 1-1,1 0 1,-1-1 0,0 1 0,1 0 0,-1 0 0,1 0 0,0 0 0,0 0 0,0 1 0,0-1 0,0 0 0,0 0 0,0 1 0,1-1 0,-1 4 0,0 6-2,0-9 1,1 1 0,-1-1-1,1 1 1,0 0 0,0-1 0,1 1-1,-1 0 1,1-1 0,-1 1 0,1 0 0,2 4-1,4-3-4,-1 0-1,1-1 0,0 0 1,1 0-1,-1-1 0,1 0 1,-1 0-1,1-1 0,0 0 1,0-1-1,16 2 0,34 10 31,-56-12-21,0-1 0,0 1 0,-1 0 0,1 1 0,0-1 0,-1 0 0,1 0 0,-1 1 0,0-1 0,1 1 0,-1-1 0,0 1 0,0-1 0,0 1 0,0 0 0,0 0 0,0 0 0,0-1 0,-1 1 0,1 0 0,-1 0 0,0 0 0,1 3 0,1 53 46,-2-40-4,0-17-31,1 0-1,-1 1 1,0-1 0,0 0-1,0 0 1,0 0-1,0 1 1,0-1-1,0 0 1,0 0-1,0 0 1,-1 0-1,1 1 1,0-1 0,-1 0-1,1 0 1,-1 0-1,1 0 1,-1 0-1,0 0 1,1 0-1,-1 0 1,0 0-1,0 0 1,0-1-1,0 1 1,0 0 0,1 0-1,-1-1 1,0 1-1,-1 0 1,1-1-1,0 1 1,0-1-1,0 0 1,0 1-1,0-1 1,0 0-1,-1 0 1,1 0 0,0 1-1,0-1 1,-2-1-1,2 1-12,-123 17-402,152-17-322,10 0-374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28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1512,'0'0'3441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7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12 19 392,'0'0'2099,"-2"-4"-1853,-5-11-74,4 22-57,4 39-15,0-15-93,20 234 376,-1-53-230,-12 194-223,-8-440-6,2 1 0,1-1 0,2 0 0,16-61 0,-11 63 49,36-102-23,-39 117 49,0 1 1,2-1-1,0 1 1,1 1-1,19-24 1,-24 34 3,0 1-1,0 0 1,0 1 0,0-1 0,1 1 0,0 0 0,-1 0 0,1 1-1,0 0 1,0 0 0,0 0 0,0 0 0,1 1 0,-1 0 0,0 1 0,1-1-1,-1 1 1,0 1 0,10 0 0,-13 0 3,0 0-1,-1 0 1,1 0-1,-1 1 1,1-1-1,-1 1 1,0-1-1,0 1 1,0 0-1,1 0 1,-2 0-1,1 0 1,0 0-1,0 0 1,-1 1-1,1-1 1,-1 1 0,1-1-1,-1 1 1,0-1-1,1 6 1,1 1 10,0 0 1,0 0 0,-1 0 0,0 0 0,0 17 0,-2-12-4,1-8-4,-1 1 0,0-1 0,-1 0 0,1 0 0,-1 1 0,0-1 0,-3 6-1,3-10-2,-1 1-1,1 0 1,-1-1 0,0 1-1,0-1 1,0 0-1,0 0 1,0 0-1,-1 0 1,1 0-1,0 0 1,-1-1-1,0 1 1,1-1-1,-1 1 1,0-1-1,-5 1 1,-10 3 21,0-1 1,-1-1-1,0 0 1,0-2-1,-33-1 1,42 0 215,10 8-231,1-4-18,-1 0 0,1 0 0,0 0 0,0 0 0,1-1 0,-1 1 0,1 0 0,0-1 0,0 1 0,0-1 0,0 0 0,4 4 0,39 42 43,-25-28-3,85 85 88,24 28-293,-119-120-85,-8-10-197,-2-4 402,0 0 1,0 1 0,0-1-1,0 1 1,0-1-1,0 1 1,0-1 0,0 1-1,0-1 1,0 1 0,0-1-1,0 1 1,0-1-1,0 1 1,0-1 0,-1 0-1,1 1 1,0-1-1,0 1 1,0-1 0,-1 1-1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22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0 880,'0'0'2345,"0"11"-2211,0 169 273,0-178-431,0-5-209,1-4 212,0 0 0,1 0 1,0 0-1,0 1 0,0-1 1,1 0-1,0 1 0,0 0 1,1-1-1,0 2 0,0-1 1,0 0-1,1 1 0,0-1 1,7-5-1,-11 11 22,0-1 0,0 0 0,0 1-1,0-1 1,0 1 0,0 0 0,0-1 0,0 1 0,0 0 0,0-1 0,0 1-1,0 0 1,0 0 0,0 0 0,0 0 0,0 0 0,0 0 0,0 0-1,0 0 1,0 1 0,0-1 0,0 0 0,0 1 0,0-1 0,0 1-1,0-1 1,0 1 0,0-1 0,0 1 0,0-1 0,0 2 0,30 25 196,-25-20-177,6 5-5,0 2 0,-1 0 0,-1 0 1,0 1-1,0 1 0,-2-1 0,0 1 0,-1 1 0,0-1 0,5 26 0,-10 2-834,-2-30-151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93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58 1335 416,'0'0'2743,"27"-6"-2505,91-17-61,-93 19-89,-1 1 0,1 1 1,48 3-1,-24 1-33,-47-2-35,8-10 244,-9 0-252,0 1-1,0 0 0,2 0 1,-1 0-1,6-12 1,5-23 2,0-28 1,-4-2 0,1-77 0,-14-150-40,-18 102-22,6 79-5,-12-74 23,27 154 112,-1 39 15,0 0 1,1 0 0,-1 0-1,0 1 1,0-1-1,1 1 1,-1-1 0,0 1-1,0 0 1,0-1 0,0 1-1,0 0 1,0 0 0,0 1-1,0-1 1,-2 1-1,0-1-107,-358 0 398,429-16-4526,-28 9 3030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8.90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226 694 184,'0'0'1471,"-13"2"-1231,-39 9-12,39-8 804,24-20-1038,30-21 12,-29 28-3,0-1 0,20-22-1,17-9 36,-42 34-35,0 1-1,0 0 1,1 0 0,0 1 0,12-7 0,-19 10 33,0 0-1,-1 0 1,1 0-1,-1 0 1,0 0 0,0-1-1,0 1 1,0 0 0,-1-5-1,1 3-19,0-2 37,0 1 0,0-1 0,-1 1 1,0-1-1,0 1 0,0 0 0,-1-1 0,0 1 0,0 0 0,0 0 0,-6-9 1,-13-19 86,-1 1 1,-2 2 0,0 0-1,-3 2 1,-32-29 0,-8-10 187,42 39-204,15 16-72,-1 1 0,-1 0 0,0 1 0,-16-11 0,27 21-123,231 178-3129,-195-149 2167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22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1 665 8,'0'0'1543,"0"4"-1386,1 7-13,3-13 168,8-22 268,-5 7-615,22-42 266,37-84 62,-41 81-222,71-206 112,-95 265-171,4-14 94,-1 1-1,-1 0 1,0-1 0,0-19 0,4 44-46,-4 0-72,0 1 1,-1-1 0,3 15-1,0 2 15,49 229 244,-51-244-242,10 42 25,-12-48-34,1 1 0,0-1 0,0 1 1,0-1-1,0 0 0,1 0 0,0 0 1,4 5-1,-7-9-2,1 1 0,-1-1 0,0 0-1,1 0 1,-1 0 0,1 1 0,-1-1 0,1 0 0,-1 0 0,1 0 0,-1 0 0,1 0 0,-1 0-1,1 0 1,-1 0 0,1 0 0,-1 0 0,1 0 0,-1 0 0,1 0 0,-1 0 0,0 0-1,1 0 1,-1-1 0,1 1 0,-1 0 0,1 0 0,-1-1 0,1 1 0,-1 0 0,0 0 0,1-1-1,-1 1 1,0-1 0,1 1 0,-1 0 0,0-1 0,1 0 0,12-19-41,63-171 104,-21 51-86,-29 68 14,-20 64 36,-4 7 22,-1 3 46,0-1-82,1 1-1,-1-1 1,0 1-1,0 0 1,0-1-1,0 1 1,0 0-1,0 0 1,-1 0-1,1 0 1,-1-1-1,1 1 1,-1 4-1,4 8 7,49 186 368,18 58-458,-69-249-32,1-1 1,0 0-1,1-1 0,0 1 0,8 13 0,-9-17 1,1 0 1,-1 0-1,1-1 0,0 1 0,0-1 0,0 0 1,0 0-1,0-1 0,1 1 0,4 1 0,17 8-915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6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252 45 816,'0'0'3250,"-6"-5"-2880,1 2-311,4 1-44,-1 0-1,0 1 1,0-1-1,0 0 1,-1 1-1,1 0 1,0 0 0,-1-1-1,1 1 1,0 1-1,-1-1 1,1 0-1,-1 0 1,0 1 0,1 0-1,-1-1 1,1 1-1,-1 0 1,0 0-1,-3 1 1,-6 4 5,-1 1 0,1 0-1,0 1 1,1 0 0,-12 10-1,7-5-21,5-5-5,1 1 0,0 0 0,1 1 0,-9 11 1,15-17-3,0 1 0,0 0 0,0 0 0,0 0 1,1 0-1,0 1 0,0-1 0,0 1 1,0-1-1,1 1 0,0 0 0,0 0 0,-1 7 1,2-4-6,0-3-9,0 0 0,0 0 0,0 0 0,1 0 0,2 9 0,-3-12 7,1 0 0,0-1-1,0 1 1,0-1-1,0 1 1,0-1-1,0 1 1,0-1 0,0 0-1,1 1 1,-1-1-1,0 0 1,1 0 0,-1 0-1,1 0 1,0 0-1,-1 0 1,1-1-1,0 1 1,2 0 0,1 1-29,1 0 1,0-1-1,0 0 1,-1 0-1,1-1 1,0 1 0,0-1-1,6-1 1,-9 1 39,0-1 1,1 0 0,-1 1-1,0-1 1,0 0 0,0-1-1,0 1 1,-1 0 0,1-1-1,0 0 1,-1 1 0,1-1-1,-1 0 1,1 0 0,-1-1-1,3-3 1,6-11 23,0 0-1,-2 0 0,0-2 1,-1 1-1,-1-1 1,0 0-1,-2 0 0,0-1 1,3-31-1,-1 17 941,-6 41-970,2-1-1,-1 1 1,1 0-1,0-1 1,0 0 0,0 0-1,1 0 1,8 10-1,-12-16 12,11 16-65,2-1 1,-1 0-1,2-1 0,0-1 0,1 0 0,0-1 0,1 0 0,28 15 0,-36-23-56,0-1 0,1 1 0,-1-2 0,17 4-1,-22-5 52,0-1 0,1 1 0,-1-1 0,0 0 0,1 0 0,-1 0 0,0-1 0,1 1-1,-1-1 1,0 0 0,0 0 0,1 0 0,-1 0 0,0-1 0,0 1 0,4-3 0,-3 0-142,0 0 1,0 0 0,-1 0-1,6-9 1,-9 13 203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02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0 544,'0'0'2851,"1"23"-2669,5 35 98,17 79 0,-4-46-337,-3 1-1,-5 0 1,-1 111 0,-10-160-912,-7-63 317,-4-17 533,2 5 388,1-1 0,1 0-1,1 0 1,-1-45-1,13 76-136,92-7 48,119-8-1182,-184 17-75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36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150 309 992,'0'0'2431,"0"9"-2075,0 29 45,0-37-382,0-1 0,0 0 1,0 1-1,0-1 1,0 1-1,0-1 1,0 0-1,0 1 1,0-1-1,0 1 1,-1-1-1,1 0 0,0 1 1,0-1-1,0 0 1,0 1-1,-1-1 1,1 0-1,0 1 1,0-1-1,-1 0 1,1 0-1,0 1 0,-1-1 1,1 0-1,0 0 1,-1 1-1,1-1 1,0 0-1,-1 0 1,1 0-1,0 0 1,-1 0-1,1 1 0,-1-1 1,1 0-1,0 0 1,-1 0-1,1 0 1,-1 0-1,1 0 1,0 0-1,-1-1 1,-13-3 69,7-2-74,0 0-1,0-1 0,1 0 1,0 0-1,0-1 1,0 1-1,1-1 1,-4-9-1,0 2-12,1 3-23,1 0 0,0-1 1,1 0-1,1 0 0,0 0 0,0-1 0,2 1 0,-1-1 0,2 0 1,0 0-1,0-1 0,2 1 0,1-27 0,0 39-4,-1-1 0,1 1 1,0 0-1,0-1 0,-1 1 0,2 0 0,-1 0 1,0 0-1,0 0 0,1 0 0,-1 0 1,1 0-1,0 0 0,-1 1 0,1-1 0,0 0 1,0 1-1,0 0 0,0-1 0,0 1 0,0 0 1,3-1-1,3-1-83,0 0 0,0 1 1,0 0-1,1 1 0,10-2 1,-4 2-156,0 0 1,0 1-1,1 1 1,-1 0-1,21 5 1,-27-3-52,-1 0 1,0 1 0,9 4-1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70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181 478 1768,'0'0'1985,"24"69"-1913,-24-46-8,0-10-56,0-2-8,0-24-736,-16-21 16,0-17-841</inkml:trace>
  <inkml:trace contextRef="#ctx0" brushRef="#br0" timeOffset="1">24 15 608,'0'0'2689,"-24"-15"-2833,24 30-104,24 3 16,0 0-185,7 3-95,0-8-64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32.49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971 774 64,'0'0'1970,"20"-6"-1996,47-43 82,-58 41-40,0-1 0,0-1 0,-1 1 0,0-2 0,-1 1 0,0-1 0,-1 0 0,7-14 0,11-18 66,-21 34-39,1 1 1,-1-1 0,0-1-1,-1 1 1,0 0 0,0-1-1,-1 1 1,0-1 0,-1 1-1,0-1 1,-2-10 0,2-6-60,0 19 29,-1 0 0,0-1 0,-1 1 1,1 0-1,-1 0 0,-1 0 0,1 0 0,-1 0 0,0 1 1,-7-11-1,0 3 15,0 0 0,-1 0 0,-18-17 0,11 13 11,-1 0-1,0 2 0,-43-29 1,28 24-39,21 12 2,0 1 1,-23-11 0,-212-77 67,232 92-70,0 1-1,0 0 0,-1 1 1,1 1-1,0 0 0,0 1 1,-19 3-1,-10-2 0,34 0-3,1 1 0,0 0-1,0 0 1,0 1 0,0 0 0,1 1 0,-15 7 0,-2 0-2,10-2 1,-1 0 0,1 1 0,0 1 0,-17 14 0,12-8-23,4-4 13,1 2 0,1 0 1,0 1-1,0 0 0,-11 20 1,22-30-79,-1 1 0,1-1 0,-1 0 0,0 0 0,0-1 0,-1 1 0,1-1 0,-1 0 0,-1-1 0,-10 7 0,15-10 54,0 7-918,2-7 883,-1 0 1,0 0-1,1 0 1,-1 1-1,0-1 1,0 0-1,-1 1 0,-8 5-419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0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1240,'0'0'3288,"11"11"-3098,136 149 436,-50-47-278,87 109-181,-113-132-645,-71-117-2811,-7 3 1469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47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565 0 416,'0'0'3302,"-24"27"-2927,22-26-367,-178 211 801,-122 167 60,246-298-1044,59-104-1352,24-18 200,4-9-15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0.51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4 672,'0'0'1619,"0"7"-1427,1 1-177,1 1-1,0-1 0,0 1 0,1-1 1,1 0-1,-1 0 0,1 0 1,0-1-1,1 0 0,0 1 1,6 6-1,11 20 73,91 177 124,10 17-186,-120-223-25,0 0 0,0 0 0,1 0 0,0 0 0,0-1 1,0 0-1,7 6 0,-9-9-1,-1 0 1,1-1-1,-1 1 1,1 0-1,-1 0 1,1-1-1,0 1 1,0-1-1,-1 1 1,1-1-1,0 0 0,0 0 1,0 1-1,-1-1 1,1-1-1,0 1 1,0 0-1,0 0 1,-1-1-1,1 1 1,0-1-1,-1 1 1,1-1-1,0 0 1,-1 0-1,1 1 1,-1-1-1,1 0 1,-1-1-1,1 1 0,1-2 1,25-25 57,-2-1 1,0-1-1,25-40 0,-17 23-2,205-292 89,-230 325-143,-2 5 1,-3 5-2,-1 0 0,0-1 0,-1 1 0,1 0 0,-1-1 0,1 1 0,-1-1 0,-1 0 0,1 0 0,1-5 0,-3 9-50,0 15-674,-4 7-36,-12 5-523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02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334 1 736,'0'0'1432,"-18"0"-1286,-59 1-2,71 0-131,0-1 0,1 1 0,-1 0-1,1 1 1,-1-1 0,1 1 0,-1 0 0,1 0 0,0 1 0,0 0 0,0 0 0,0 0 0,1 0 0,-1 1-1,1-1 1,0 1 0,-5 7 0,-18 13 14,15-14-23,0 1 0,0 0 1,1 1-1,0 0 1,-12 18-1,19-23-10,-1 1 1,1 0-1,0 0 1,1 0-1,0 0 1,0 0-1,1 1 1,0-1-1,0 1 1,1 0-1,-1 12 1,2-20 1,0 0 0,0 0 0,0 0 1,0 0-1,0 0 0,0 0 0,0-1 1,1 1-1,-1 0 0,0 0 0,0 0 0,1 0 1,-1 0-1,1 0 0,-1 0 0,1 0 1,-1-1-1,1 1 0,-1 0 0,1 0 1,0-1-1,-1 1 0,1 0 0,0-1 1,0 1-1,-1-1 0,1 1 0,0-1 1,0 1-1,0-1 0,0 0 0,0 1 1,0-1-1,0 0 0,0 0 0,0 1 1,0-1-1,0 0 0,0 0 0,-1 0 0,1 0 1,0 0-1,0-1 0,0 1 0,0 0 1,0 0-1,1-1 0,7 1 7,-1-1-2,0 0 0,0 0 0,0-1-1,0 0 1,0 0 0,0-1 0,0 0-1,-1 0 1,1-1 0,-1 0 0,0-1-1,0 1 1,0-1 0,-1 0 0,0-1 0,0 0-1,0 0 1,-1 0 0,9-13 0,-3 2 16,0 0 0,-2 0 0,0-1 0,-1 0 0,-1 0 0,0-1 0,4-24 0,-6 22 114,-5 27 112,-3 31 13,4-26-270,0 1 0,1-1 0,1 1 0,0-1 0,0 0 0,1 0 0,1 0 0,-1 0 0,2-1 0,0 1 0,0-2 0,1 1 1,0-1-1,0 0 0,1 0 0,0-1 0,1 0 0,0 0 0,18 11 0,-24-16-37,1-1 1,0 0-1,0 0 1,0 0-1,0-1 1,1 1-1,-1-1 1,0 0-1,0 0 1,1-1-1,-1 1 1,1-1-1,-1 0 1,0 0-1,1 0 1,5-2-1,22-8-812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35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1 416,'0'0'2314,"1"25"-2037,1 0-209,14 143 267,54 146-143,-51-244-177,-13-33-237,-5-30 89,0 1-1,0-1 1,1 1 0,0-1-1,0 0 1,1 0 0,0 0-1,7 12 1,-2-17-830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08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 0 1000,'0'0'1939,"0"6"-1836,-2 98 82,-1-34-125,4 1 0,13 97 0,-12-156-61,1 0 0,0-1 0,1 1 0,0 0-1,1-1 1,0 0 0,1 0 0,12 17 0,-17-26-1,0-1-1,-1 1 1,1-1 0,0 0 0,0 1 0,0-1 0,0 0 0,0 0 0,1 0-1,-1 0 1,0 0 0,0 0 0,1 0 0,-1 0 0,0-1 0,1 1-1,-1-1 1,1 1 0,-1-1 0,1 1 0,-1-1 0,1 0 0,-1 1 0,1-1-1,-1 0 1,1 0 0,0 0 0,-1 0 0,1-1 0,-1 1 0,1 0 0,-1-1-1,1 1 1,-1-1 0,1 1 0,-1-1 0,1 0 0,-1 1 0,0-1-1,0 0 1,1 0 0,-1 0 0,0 0 0,2-2 0,4-5-9,1 0 1,-2-1-1,1 0 1,10-19-1,-15 24 16,-1 1-5,140-262 6,-139 260 15,-1 1 1,0-1-1,-1 1 0,1-1 0,-1 0 0,0 1 0,0-1 0,-1-6 0,1-4 393,1 28-643,11 9 226,-5-9 3,0 0 1,-1 0-1,-1 0 0,7 25 1,-7-21 1,1 0 0,0 0 0,1 0 0,1-1 0,1 0 0,0-1 0,18 23 0,-23-33-2,-4-4 0,1 0 0,-1 0-1,1 0 1,0-1-1,-1 1 1,1 0-1,-1 0 1,1-1 0,0 1-1,0-1 1,-1 1-1,1 0 1,0-1-1,0 0 1,0 1-1,-1-1 1,1 1 0,0-1-1,2 0 1,-3 0-4,0 0 0,1 0-1,-1 0 1,0 0 0,1 0 0,-1 0 0,0 0 0,1 0 0,-1 0 0,0 0-1,1 0 1,-1 0 0,0 0 0,1 0 0,-1 0 0,0 0 0,1 0 0,-1 0 0,0 1-1,1-1 1,-1 0 0,0 0 0,1 0 0,-1 1 0,0-1 0,0 0 0,1 0-1,-1 1 1,0-1 0,0 0 0,0 0 0,1 1 0,-1-1 0,0 0 0,0 1 0,0-1-1,0 0 1,0 1 0,1-1 0,-1 0 0,0 1 0,0-1 0,0 0 0,0 1-1,0-1 1,0 0 0,0 1 0,0-1 0,0 0 0,0 1 0,-1-1 0,1 0 0,0 1-1,0-1 1,0 0 0,-1 1 0,8-1-816,-6 0 744,0 0 0,0-1-1,0 1 1,0-1 0,-1 1 0,1 0-1,0-1 1,0 0 0,0 1-1,-1-1 1,1 1 0,0-1-1,-1 0 1,2-1 0,8-20-998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51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89 206 824,'0'0'1218,"11"0"-1216,-1 0 1,-6 1 20,1-1 0,-1 1 0,1-1 0,-1-1 0,1 1 0,-1 0 0,1-1 0,-1 0 0,1 0 0,-1-1 0,0 1 0,0-1 0,1 0 0,-1 0 0,0 0 0,-1-1 0,1 1 0,6-6 1,-2-1 4,0 0 1,0 0 0,-1-1-1,0-1 1,5-10 0,-10 17-3,0 0 1,0-1 0,0 1 0,-1-1 0,0 1 0,0-1-1,0 0 1,-1 1 0,0-1 0,0 0 0,0 0 0,0 1-1,-1-1 1,1 0 0,-1 1 0,-2-7 0,2 10-15,0-1 0,0 0 0,0 1 0,0-1 0,-1 1 0,1-1 0,0 1 0,-1 0 0,1 0 0,-1 0 0,1 0 0,-1 0 0,0 0 0,1 0 0,-1 0 0,0 0 0,0 1 0,1-1 0,-1 1 0,0-1 1,0 1-1,-2 0 0,-49-3 133,45 3-113,4 1-26,0-1 1,0 1-1,0 1 0,0-1 0,0 1 0,0-1 0,1 1 0,-1 0 0,1 0 0,-1 1 0,1-1 0,0 1 0,0-1 0,0 1 0,0 0 0,0 0 0,1 0 0,-1 1 0,1-1 0,-3 6 0,-5 9 11,1 0-1,-15 37 0,14-22 27,1 1 0,2-1-1,1 2 1,2-1 0,1 0 0,2 42-1,1-71-41,0 1-1,0-1 1,1 1-1,0-1 1,0 1-1,1-1 1,-1 0-1,1 0 0,0 0 1,1 0-1,-1 0 1,1 0-1,0 0 1,6 7-1,-3-6-1,0 0 1,0-1-1,1 0 0,-1 0 0,1 0 0,0-1 0,1 0 1,15 6-1,-1-3 10,1 0 1,0-2 0,0-1-1,1-1 1,-1 0-1,28-2 1,-34-1-4,-1-1 1,0-1 0,0 0-1,0-1 1,0-1 0,0 0-1,0-1 1,-1-1-1,17-8 1,-25 10-34,-1 1-1,0-1 1,1-1-1,-2 1 1,1-1 0,0 0-1,-1 0 1,0 0 0,0-1-1,-1 0 1,1 0-1,-1 0 1,-1-1 0,1 1-1,-1-1 1,0 0 0,0 0-1,-1 0 1,0 0 0,0 0-1,1-14 1,-3 15-103,1-1-1,-1 1 1,0-1 0,-1 1 0,0-1 0,0 1-1,-2-11 1,0 12-148,1 1 1,-1-1-1,0 1 0,0-1 0,-1 1 0,1 0 0,-9-7 1,12 11 256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05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69 7 256,'-3'-6'2983,"3"6"-2957,-64 0 323,62 0-320,7 0-121,34 2 123,57 10 0,29 3 138,24-12-418,-146-3 192,-2 0 35,-1 0 0,1 0 0,-1 0 1,1 0-1,-1 0 0,1 0 0,0 0 1,-1 0-1,1 0 0,-1 0 0,1 0 0,-1 0 1,1-1-1,0 1 0,-1 0 0,1 0 1,-1-1-1,1 1 0,-1 0 0,1-1 1,-1 1-1,0 0 0,1-1 0,-1 1 1,1-1-1,-1 1 0,0-1 0,1 1 0,-1-1 1,0 1-1,0-1 0,1 1 0,-1-1 1,0 0-1,8-11-692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80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441 1204 112,'-2'16'4220,"-30"-14"-3895,-39 6 1,-20 2-152,-33-8 33,121-2-195,4-26-111,2-1 73,1 1-1,2 0 1,16-50-1,7-30-2,-19 34-51,-2 0 0,-3-99-1,-6 145 62,-1 0 0,-1 0 0,-1 0 0,-1 1 1,-2 0-1,0 0 0,-2 0 0,-1 1 0,0 1 0,-2-1 0,-15-21 0,-72-135 78,98 178-58,-1 1-1,1-1 1,0 0-1,1 1 1,-1-1 0,0 0-1,0 0 1,1 0 0,-1 1-1,1-1 1,0 0-1,-1 0 1,1 0 0,0 0-1,0 0 1,0 0-1,1 0 1,-1 0 0,0 0-1,1 0 1,-1 0 0,1 1-1,-1-1 1,1 0-1,0 0 1,0 1 0,0-1-1,0 0 1,2-2-1,3 0-9,-1 0 0,0 1 0,1 0 0,-1 0-1,1 0 1,0 1 0,10-3 0,-4 1 21,23-9-21,-18 5-8,1 2 0,0 0 0,0 1 0,0 1-1,1 0 1,31-1 0,-49 5-21,0 1 1,0-1-1,0 1 1,0-1-1,-1 1 0,1-1 1,0 1-1,0-1 1,0 1-1,-1 0 0,1-1 1,0 1-1,-1 0 1,1 0-1,-1 0 0,1-1 1,-1 1-1,1 0 1,-1 0-1,0 0 0,1 0 1,-1 0-1,0 0 1,0 0-1,0 0 0,1 1 1,4 34-638,-5-28 449,2 36-811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29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 1 888,'0'0'2459,"-2"4"-2353,2-1-98,-1-1 0,1 1 0,-1 0 1,1 0-1,0 0 0,0 0 0,0-1 0,0 1 1,1 0-1,-1 0 0,1-1 0,0 1 0,1 3 1,19 41 154,-12-27-80,52 92 294,2 8-172,-55-103-188,82 164 74,-90-180-89,1-1 0,-1 1 0,0-1 1,0 1-1,0-1 0,1 1 0,-1-1 1,0 0-1,0 1 0,1-1 0,-1 0 0,0 1 1,1-1-1,-1 0 0,0 1 0,1-1 1,-1 0-1,1 0 0,-1 1 0,1-1 1,-1 0-1,0 0 0,1 0 0,-1 0 1,1 1-1,-1-1 0,1 0 0,-1 0 1,1 0-1,-1 0 0,1 0 0,-1 0 0,1 0 1,-1 0-1,0-1 0,1 1 0,-1 0 1,1 0-1,-1 0 0,1 0 0,-1-1 1,1 1-1,-1 0 0,0 0 0,1-1 1,-1 1-1,0 0 0,1-1 0,11-21 119,40-109-4,-32 86-78,15-48 0,-28 70-40,3-10-30,0 0 1,-3 0-1,0-1 1,2-57 0,-9 135-4106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33.91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11 1 128,'0'0'946,"-10"3"-53,11 9-850,0 0-1,1-1 1,0 1-1,1-1 1,0 0 0,1 1-1,6 12 1,5 16 28,12 33 11,-14-40-14,-1 1 0,14 65 0,-18-35 26,2-34-16,-10-30-77,0 2 0,8-1 17,-6-1 62,-2 1-58,0 1-6,0-2-12,21-1 11,-2-7 28,-1-1 0,-1 0 0,1-2 0,-2 0-1,19-15 1,-3 2 39,-24 19-67,6-6 0,1 1 1,0 1-1,1 0 0,26-11 1,-34 20-16,2 0 0,0 0 0,-1 0 0,0 0 4,-8 0 40,21-1-30,-16 0-9,0 0 0,1 0-1,-1 0 1,1 1-1,-1 0 1,9 1-1,-11-1-2,92 0 32,-94 0-26,-7 13-1575,4-12 1491,0 0 1,-1 1-1,-1 1-189,-15 16-1039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61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1 368,'0'0'2849,"0"17"-2535,-8 123 180,-3 55-274,11-194-303,0-12-121,0-117-751,0 52-296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97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1 360 768,'0'0'2641,"19"-64"-2601,-9 28-40,10-2 0,-1-4-8,11 4-104,9-20-160,0 13-144,-9 6-337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3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39 131 440,'0'0'3121,"-7"1"-2988,6-1-130,-1 0 0,0 1-1,1-1 1,-1 1 0,1-1 0,-1 1-1,0-1 1,1 1 0,0 0 0,-1-1-1,1 1 1,-1 0 0,1 0 0,0 0-1,-2 2 1,2-1-2,0 0 1,0 0-1,0 0 0,1 0 1,-1 0-1,1 0 0,-1 0 1,1 0-1,0 0 0,0 0 1,0 0-1,0 0 0,0 0 1,0 0-1,0 0 0,1 0 1,0 2-1,11 46 105,33 84 0,1-1-10,22 80-54,-65-203-52,0-1 0,0 1 0,1-1 0,0 0 0,0 0 1,1-1-1,9 12 0,-14-20 7,0 1 0,0-1 1,0 0-1,1 0 0,-1 0 1,0 1-1,0-1 0,1 0 1,-1 0-1,0 0 0,1 0 0,-1 0 1,0 0-1,0 0 0,1 0 1,-1 0-1,0 0 0,1 1 1,-1-2-1,0 1 0,1 0 1,-1 0-1,0 0 0,0 0 0,1 0 1,-1 0-1,0 0 0,1 0 1,-1 0-1,0 0 0,0-1 1,1 1-1,-1 0 0,0 0 0,0 0 1,1 0-1,-1-1 0,0 1 1,0 0-1,0 0 0,1-1 1,-1 1-1,0 0 0,13-26 2,10-30 44,28-106-1,1-68-63,-36 153-8,-7 31 16,-3 0 1,-2 0 0,-2-60-1,10 128-650,6 14-328,1 5-125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79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0 1392,'0'0'957,"18"10"-757,57 32-23,-72-40-162,1 0 0,-1 1 0,0-1 0,0 1 0,0 0 0,0 0 0,0 0 0,-1 0-1,1 0 1,-1 1 0,0-1 0,0 1 0,0-1 0,-1 1 0,1 0 0,1 6 0,-2-2 19,0 1 0,0 0 0,-1 0 0,0 0 0,-1 11-1,-1 8 35,2-12-56,-1-1 0,0 0 0,-2 0-1,1 0 1,-2 0 0,0-1-1,0 1 1,-2-1 0,0 0 0,0-1-1,-1 1 1,-1-1 0,-17 22-1,25-35-11,-12 14 0,12-13 4,0-1 0,0 0-1,0 1 1,0-1 0,0 0 0,0 1-1,0-1 1,0 0 0,-1 0-1,1 1 1,0-1 0,0 0 0,0 0-1,-1 1 1,1-1 0,0 0-1,0 0 1,0 0 0,-1 0-1,1 1 1,0-1 0,0 0 0,-1 0-1,1 0 1,0 0 0,-1 0-1,1 0 1,0 1 0,0-1 0,-1 0-1,1 0 1,0 0 0,-1 0-1,1 0 1,0 0 0,-1 0 0,1 0-1,0-1 1,0 1 0,-1 0-1,1-28 156,21 27-199,144 5-1355,-145-4 288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1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23 616,'0'0'5609,"0"-22"-5473,0 54-2208,10-7 1200,0-5-449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54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1 106 2104,'0'0'2289,"0"-10"-3025</inkml:trace>
  <inkml:trace contextRef="#ctx0" brushRef="#br0" timeOffset="1">1 106 1304,'68'-3'2921,"-68"-1"-3209,20-31-296,9 3-344,1 0-1121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94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70 440,'0'0'2650,"5"3"-2305,3 5-271,0-1-1,-1 1 0,0 0 0,0 1 1,-1-1-1,0 1 0,-1 1 0,0-1 1,5 13-1,16 27 87,20 36-91,-3 1 1,-4 3 0,47 156-1,-85-241-78,0-1-1,0 1 1,0 0-1,1-1 0,-1 0 1,1 1-1,0-1 1,0 0-1,3 3 0,-4-5 8,-1-1-1,0 1 0,1-1 0,-1 0 0,1 1 0,-1-1 1,1 0-1,-1 0 0,1 0 0,-1 1 0,1-1 0,-1 0 0,1 0 1,0 0-1,-1 0 0,1 0 0,-1 0 0,1 0 0,-1 0 0,1 0 1,-1 0-1,1 0 0,0 0 0,0 0 0,0-1 2,1 0-1,-1 0 1,1 0-1,-1 0 1,0 0-1,1-1 1,-1 1-1,0 0 1,0 0-1,0-1 1,0 1-1,1-3 1,80-161 54,-56 109-46,11-32 7,-4-1 0,-4-1 0,27-145 0,-55 224 26,-1 10-58,0 1 1,-1 0-1,1-1 1,0 1-1,0-1 1,0 1-1,0 0 1,0-1-1,0 1 1,0-1-1,0 1 1,0-1-1,0 1 1,0 0-1,0-1 1,0 1-1,1-1 1,-1 1-1,0 0 1,0-1-1,0 1 1,0 0-1,1-1 1,-1 1-1,0 0 1,0-1-1,1 1 1,-1 0-1,0-1 1,1 1-1,-1 0 1,0 0-1,1-1 1,-1 1-1,0 0 1,1 0-1,-1 0 1,0 0-1,1-1 1,-1 1-1,1 0 1,-1 0-1,1 0 1,-1 0-1,0 0 1,1 0-1,-1 0 1,1 0-1,0 0-4,-1 0-1,1 1 1,-1-1 0,1 0-1,-1 0 1,1 0 0,-1 1 0,1-1-1,-1 0 1,1 1 0,-1-1-1,0 0 1,1 1 0,-1-1-1,0 0 1,1 1 0,-1-1-1,0 1 1,1-1 0,-1 1-1,0-1 1,0 0 0,0 1-1,1-1 1,-1 1 0,0 0-1,3 11-270,0 0-1,-2 1 0,1-1 1,-1 22-1,-1 11-1169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3.64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1 576,'0'0'2453,"0"6"-2361,0 369 923,12-386-921,1-6-54,-1 1 0,16-29 0,14-19-28,-30 47-15,-3 5 5,1 0 1,0 1 0,18-16 0,-24 24-13,-1 0-1,1 1 1,0-1 0,0 1 0,0 0 0,0 0 0,0 1 0,0-1 0,0 1 0,1 0 0,-1 0 0,1 1 0,-1-1-1,1 1 1,-1 0 0,8 0 0,-9 1 14,0 0 0,0 0 0,0 1 0,0-1 0,0 0 0,0 1 0,0 0 0,-1 0 0,1 0 0,0 0 0,-1 0 0,0 0 0,1 1 0,-1-1 0,0 1 0,2 4 0,26 46 156,-29-52-154,6 17 45,0 1 1,-2-1 0,0 1-1,2 21 1,3 8 11,8 38-58,-18-85-36,0 0 0,1 0 0,-1 0 0,1 0 0,-1-1 0,1 1-1,-1 0 1,1 0 0,-1 0 0,1-1 0,-1 1 0,1 0 0,0-1-1,0 1 1,-1-1 0,1 1 0,0-1 0,0 1 0,0-1 0,0 1-1,-1-1 1,1 0 0,0 0 0,0 1 0,0-1 0,0 0 0,0 0 0,0 0-1,0 0 1,0 0 0,0 0 0,0 0 0,0 0 0,0 0 0,0-1-1,-1 1 1,1 0 0,0-1 0,0 1 0,0 0 0,0-1 0,0 1 0,-1-1-1,1 1 1,0-1 0,1-1 0,6-3-245,-1-1 0,1 0 1,9-11-1,-14 15 179,26-27-1342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4.30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435 1146 1352,'0'0'1906,"10"-1"-1838,18-5-18,0-1 0,-1-2 0,0 0 0,33-17 0,43-15-8,-102 38-15,-1 1-1,1 0 1,-1 0-1,1-1 1,-1 1-1,0-1 1,0 1-1,0 0 1,-1-4-1,1 2 25,0-858 151,-10 763 362,10 98-544,0 1-1,-1-1 1,1 1 0,0-1 0,0 1 0,-1 0 0,1-1 0,0 1 0,-1-1 0,1 1 0,-1-1 0,1 1-1,0 0 1,-1-1 0,1 1 0,-1 0 0,1 0 0,-1-1 0,1 1 0,-1 0 0,1 0 0,-1 0-1,1-1 1,-1 1 0,1 0 0,-1 0 0,1 0 0,-1 0 0,0 0 0,-23-1 605,20 1-642,-664 7 272,704-27-2143,19-12 33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2.4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48 100 112,'0'0'998,"1"-5"-790,0 1-240,0 2 87,0 1-1,0-1 1,0 0-1,-1 0 1,1 1-1,-1-1 1,1 0-1,-1 0 1,0 0-1,0 0 1,0 0-1,0 0 1,0 1-1,0-1 1,-1 0-1,1 0 1,0 0-1,-1 0 1,0 0-1,1 1 1,-1-1-1,0 0 1,0 1-1,0-1 1,0 0-1,0 1 1,0-1-1,0 1 1,-1 0-1,1-1 1,0 1-1,-4-2 1,-31-25 129,57 24 170,59 8-353,109 19 0,-90-8 20,-79-12-14,-11-1 7,-13-2-67,-1-1 0,0 1 0,0-1 0,0 2 0,-8 0 0,-8 0-363,-17-1-685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0.60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608 738 48,'0'0'1775,"2"0"-1760,4 0-11,-3 0 5,0-1 0,-1 1 1,1-1-1,-1 1 0,1-1 1,-1 0-1,1 0 0,-1 0 1,0 0-1,1 0 0,-1-1 1,0 1-1,0-1 0,0 1 1,0-1-1,0 0 0,0 0 1,-1 0-1,1 0 0,-1 0 1,1 0-1,1-4 0,5-5 7,10-12 8,-1 0 0,-2-2-1,0 0 1,-1 0 0,-2-1-1,-1-1 1,-1 0-1,-1 0 1,-1-1 0,-2 0-1,-1-1 1,-1 1 0,1-43-1,-5 47-6,1 18-7,0 0 0,-1 0 0,0 0-1,0 0 1,0 0 0,-1 0 0,0 0-1,0 0 1,-1 0 0,1 1 0,-1-1 0,0 0-1,-1 1 1,0 0 0,-4-8 0,-7-4-7,9 9 1,-1 1 0,0 0 0,0 0 0,0 0 0,-1 1 0,0-1 0,0 2 0,-1-1 0,0 1 0,0 0 0,-11-4 1,-10-1-5,-2-1 3,0 1 1,0 1-1,-1 2 0,0 1 0,-48-2 1,39 9 8,-73 11 0,102-10-15,0 1 1,1 1 0,-1 0 0,1 0-1,0 1 1,0 1 0,1-1 0,-14 11 0,6-2-3,0 1 0,1 0 0,-22 26 0,22-28 22,15-12-15,1 0 0,-1 0 0,1-1 1,-1 1-1,1 0 0,-1 0 0,1 1 0,0-1 1,0 0-1,0 0 0,0 1 0,0-1 0,0 0 1,0 1-1,0-1 0,-1 4 0,-1 0 1,2-4-6,0-1 0,1 1 1,-1 0-1,1-1 1,-1 1-1,1 0 0,-1-1 1,1 1-1,0 0 1,-1-1-1,1 1 0,0 0 1,0 0-1,-1 0 1,1-1-1,0 1 1,0 0-1,0 0 0,0 0 1,0-1-1,0 2 1,-1 11-144,-4-12-222,0-2-79,-4 1-185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20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353 1287 360,'0'0'2866,"-5"3"-2514,-4 2-262,-1 0-1,0-1 1,0 0-1,0-1 1,-1 0 0,1-1-1,-1 0 1,-20 1-1,-102-1 74,79-3-105,46 1-61,6 0-33,4-17-128,24-23 113,-5 10 53,-6 4-8,-1 0-1,-2-1 1,-1 0-1,-1-1 1,-1 0 0,-1-1-1,-2 0 1,-1 0-1,2-37 1,-5-163-123,-3 137 82,0 57 45,-2 1 0,-2 0 0,-1 0 0,-1 1 0,-2-1 0,-2 2 0,-1-1 0,-22-42 1,14 34 71,-35-55 0,51 90-50,2 3-7,0 1 0,0-1-1,0 0 1,0 0 0,1 0 0,-1 0 0,1 0 0,0 0-1,0 0 1,0-1 0,1 1 0,-1 0 0,0-6 0,3 8-24,1-1 0,-1 0 0,0 1 0,1 0 0,-1-1 0,0 1 0,1 0 0,0 0 0,-1 1 0,1-1 0,0 0 0,3 1 0,1-2-1,36-11-1,0 3 1,1 1-1,1 2 1,72-2-1,-113 9-23,0 0-1,1 1 1,-1-1-1,0 1 1,0 0-1,0 0 0,0 0 1,0 1-1,0-1 1,0 1-1,-1 0 1,1 0-1,6 5 1,-5-3-91,0 1 1,-1 0 0,0 0-1,0 0 1,0 0 0,0 1 0,-1-1-1,5 12 1,5 27-1132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7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2 584,'0'-2'2524,"2"7"-2498,35 106 276,12 28 56,-46-132-347,67 150 112,-56-130-115,2-1 0,0 0 0,32 38 0,-47-64-9,-1 1 1,1 0 0,-1-1 0,1 1 0,-1-1-1,1 1 1,0 0 0,-1-1 0,1 1 0,0-1-1,-1 0 1,1 1 0,0-1 0,0 0 0,-1 1-1,1-1 1,0 0 0,0 0 0,0 0 0,0 1 0,-1-1-1,1 0 1,0 0 0,0 0 0,0-1 0,0 1-1,-1 0 1,1 0 0,0 0 0,0-1 0,0 1-1,-1 0 1,1-1 0,0 1 0,0 0 0,1-2-1,1 0 2,0-1-1,-1 0 0,1 0 0,0 0 0,-1-1 0,4-5 0,204-374 5,-199 359-93,9-35-1,-19 57 65,-7 15-233,0 0 0,0 0 0,-14 20 0,-9 12-864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02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1 792,'0'0'2109,"5"7"-1975,3 7-47,-1 1 0,-1-1 0,0 1 0,-1 1 0,-1-1 0,0 1 0,2 22 0,2 8-1,-4-28-88,-2 0 0,2 24-1,-4-41-162,2-7-86,25-82-935,-7 25-414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89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1 372 128,'0'0'2104,"10"33"-1935,-10-53-1,19-15-72,-9-10-88,19-3-8,-19-3-88,10-1-136,-1-12-65,-19 13-63,0 12-240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3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1 126 608,'0'0'2559,"3"9"-2520,18 43 27,3 0-1,35 57 1,-42-82-54,1 1 1,2-2 0,1-1 0,0 0 0,39 32-1,-59-56-12,-1-1-1,1 0 1,0 1-1,-1-1 1,1 0-1,-1 0 1,1 1-1,0-1 1,-1 0-1,1 0 1,0 0-1,-1 0 1,1 0-1,0 0 1,-1 0-1,1 0 1,0 0-1,-1 0 1,1 0-1,0 0 1,-1-1-1,1 1 1,0 0-1,-1 0 1,1-1-1,-1 1 1,1 0-1,-1-1 1,1 1-1,-1-1 1,1 1-1,-1-1 0,1 1 1,-1-1-1,1 1 1,-1-1-1,0 1 1,1-1-1,-1 1 1,0-1-1,1 0 1,-1 1-1,0-1 1,0 0-1,0 0 1,15-40 11,-11 29-7,19-54 31,40-124-53,-55 157 23,-1-1 0,-1 1-1,1-68 1,-5 85-121,6 43-2419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72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1 256,'0'0'2215,"23"3"-2043,71 12-77,-90-14-90,-1 0 0,1 0 0,-1 0 0,0 0 0,1 0 0,-1 1 0,0-1 0,6 5 0,2 12 25,-7-7-18,1 1 4,-1-1 0,0 1 1,-1 0-1,0 0 1,2 25-1,-1 65 301,-4-94-268,0-7 47,-22-1 26,30 0-183,37 0-14,-11-1 59,-8 0 30,34 2 1,-54 0-30,-1-1-1,0 1 1,0 0 0,0 0 0,0 0-1,-1 1 1,1 0 0,0 0-1,0 0 1,-1 0 0,0 1 0,1 0-1,3 3 1,3 13-521,-9 0-530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15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118 7 144,'0'0'1683,"-15"-1"-1671,-43-3-24,43 3 100,-5 1-643,10 0-269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7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10 440,'0'-3'4201,"39"3"-6193,0-6 927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2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9 48,'0'0'2573,"-18"-9"-1541,18 10-1070,-1-1-1,1 1 1,0-1 0,0 1 0,0-1-1,-1 0 1,1 1 0,0-1 0,0 1-1,0-1 1,0 1 0,0-1 0,0 1 0,0-1-1,0 1 1,0-1 0,0 1 0,1-1-1,-1 1 1,0-1 0,0 1 0,0-1-1,1 1 1,7-1-929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90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35 232,'0'0'2805,"0"-8"-2600,0-19-99,0 34-35,1 6-54,1-1 0,1 1 0,4 16 0,87 205 332,-62-159-314,-10-30-15,34 56 0,12 20-2,-68-120-18,1 1 0,0-1 0,0 1 0,0-1 0,-1 1 0,1-1 0,1 0 0,-1 1 0,0-1 0,0 0 0,0 0 0,4 2 0,-5-2 0,1-1 0,0 0 0,-1 0 0,1 1 0,0-1 0,-1 0 0,1 0 0,0 0 0,-1 0 0,1 0 0,0 0 0,-1 0 0,1 0 0,0 0 0,0-1 0,-1 1 0,1 0 0,0 0 0,-1-1 0,1 1 0,0 0 0,0-1 0,2-2 0,0 1 0,0-1 1,-1 0-1,1 0 1,-1 0-1,1-1 0,-1 1 1,0 0-1,0-1 0,1-4 1,67-155 46,84-219-173,-141 352 121,-11 25 4,1 0-1,-1 0 1,0-1-1,0 1 0,0-1 1,-1 1-1,1-10 1,-2 13-77,0 26-1080,0 3 241,0 2-535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1.52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5 120,'0'0'1228,"0"0"-1205,0 0-1,0-1 0,0 1 0,0 0 0,1-1 1,-1 1-1,0 0 0,0 0 0,1-1 1,-1 1-1,0 0 0,0 0 0,1-1 1,-1 1-1,0 0 0,1 0 0,-1 0 1,0 0-1,1 0 0,-1-1 0,0 1 1,1 0-1,-1 0 0,0 0 0,1 0 1,-1 0-1,1 0 0,-1 0 0,0 0 0,1 0 1,-1 0-1,0 0 0,1 1 0,-1-1 1,0 0-1,1 0 0,4 11 1,-1 0 1,0 0-1,2 13 1,-5-15-15,2 0 1,-1 0 0,1 0-1,1 0 1,0-1 0,6 11-1,-8-16-2,-1 0 0,1 0 0,-1 0 0,0 0 0,0 0 0,0 0 0,0 1-1,1 4 1,-2-5-3,1 0 1,-1 0-1,1 1 0,0-1 1,0 0-1,0-1 0,1 1 0,2 4 1,32 67 120,-35-72-124,-1-1 0,2 0-1,-1 0 1,0 0 0,0 0 0,0 0 0,0 0 0,1 0 0,-1 0-1,0 0 1,1 0 0,1 0 0,2 1 13,8 11 0,-11-11-12,-1 0 0,1 0 0,0 0 0,0 0 0,0 0 0,0-1 0,0 1 0,0-1 0,0 1 0,1-1 0,-1 0 0,1 0 0,3 1 0,17 16 6,-15-17-8,8-1 1,60-3 46,-68 2-41,-1-1 0,1 0 0,0 0 0,-1-1 0,1 0 0,9-6 0,81-36 57,-94 42-60,0 0-1,18-1 0,-12 4-1,-9 0 78,-5-1-114,0 1 1,0 0-1,-1 0 1,1 0-1,0 0 1,0 1 0,-1-1-1,1 1 1,0 0-1,-6 3 1,-36 12-636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0.52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80,'0'0'2104,"0"6"-1862,0 365 478,1-381-721,0 0 1,1 1-1,1-1 1,0 1-1,0-1 1,0 1-1,1 0 1,1 0-1,-1 1 1,8-10-1,9-12 13,34-40-1,-46 62-9,-1 0 1,1 0-1,0 1 0,12-7 0,-18 12-3,0 1 1,0-1-1,0 1 0,0 0 0,0 0 0,0 0 1,0 0-1,1 0 0,-1 1 0,0 0 1,0-1-1,1 1 0,-1 0 0,0 1 1,1-1-1,-1 1 0,0-1 0,0 1 1,0 0-1,1 0 0,-1 0 0,0 1 1,0-1-1,-1 1 0,1 0 0,3 2 1,2 2 13,0 0 0,-1 0 0,0 1 1,0 0-1,-1 0 0,1 1 0,5 9 0,-2 0 11,1-1 0,-2 2-1,-1-1 1,0 1-1,-1 0 1,8 34 0,8 37-982,-15-72 51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1.23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285 1408 1296,'0'0'1634,"3"1"-1614,37 3 128,76-2 0,-71-2-52,-42 0-90,-1 0 1,1 0-1,-1 0 1,1 0-1,0-1 0,-1 1 1,0-1-1,1 0 1,-1 1-1,1-1 0,-1 0 1,0 0-1,0-1 0,1 1 1,-1 0-1,0-1 1,0 1-1,0-1 0,-1 0 1,1 0-1,0 0 1,-1 0-1,1 0 0,-1 0 1,1 0-1,-1 0 0,0 0 1,0-1-1,0 1 1,0 0-1,-1-1 0,1 1 1,-1-1-1,1 1 1,-1-1-1,0 1 0,0-1 1,0 1-1,0-4 0,-1-11 69,-1-1-1,-1 0 0,0 1 0,-9-26 1,10 33-75,-10-46 9,3-1 0,2 0 0,0-75 0,6 86-8,-2-169-15,4 106 37,-21-176 0,1 106 309,-2 179 451,-8-2-646,0 0 0,-28-8 0,24 4-86,-43-2-1,-101 7-12,176 1-37,0 0-23,-1 0 0,1 1 0,-1-1 0,1 0 0,-1-1 0,1 1 0,-1 0 0,1 0 0,-1-1 0,1 1-1,-1 0 1,1-1 0,-3-1 0,3 1-84,1-1-1,-1 1 1,0-1-1,1 0 0,-1 1 1,1-1-1,-1 0 1,1 1-1,0-1 1,-1 0-1,1 1 1,0-1-1,0 0 0,1-2 1,-1-26-1427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9.03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8,'0'0'2216,"4"0"-2201,355 0 239,-351 0-245,-1 1 0,1 0 0,-1 0 0,1 0 0,-1 1 0,1 0 0,-1 1 0,0 0 0,0 0 0,0 0 0,0 1 0,-1 0 0,0 0 0,1 1 0,-1 0 0,-1 0 0,1 0 0,-1 1 0,0-1 1,0 1-1,-1 1 0,1-1 0,-2 1 0,1-1 0,-1 1 0,1 0 0,1 8 0,8 22 63,-7-24-47,-2 0 1,1 0-1,-2 0 0,3 18 1,7 474 337,-14-342-330,-3-100-5,-2 0 0,-16 68-1,5-30-4,2 44 49,8 265-1,9-237 21,-2 470 75,12-504-132,-3-61-5,11 82 66,-8-86-83,2-2-1,5 0 0,29 77 1,-17-54-8,80 191 3,-100-264-8,26 38 0,-23-39 0,19 41 0,32 63 6,1 2 3,-56-107-9,1 0 0,1 0 0,16 18 1,17 29 0,-28-41 3,27 32-1,13 21-3,-45-62 0,0 1 0,28 26 0,-5-5 0,-2-4-1,2-2 1,1-2-1,64 43 0,8 7-4,10 1 5,-38-26 0,-72-52-2,1 0 0,0 0 0,0 0 1,0-1-1,12 2 0,32 10 4,-24-9-1,27 16 10,-55-22 29,38 9-67,-22-3 32,-14-5-4,-1 1 0,0-1 1,1-1-1,-1 1 0,1 0 0,-1-1 0,0 1 0,1-1 0,-1 0 0,5 1 0,-6-1 1,0 25-1960,-2-15 1432,1 6-530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00.49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8 122 320,'0'0'1174,"-1"0"-1166,1-1-1,-1 1 1,1-1 0,-1 0 0,1 1 0,-1-1 0,1 0 0,-1 1 0,1-1 0,-1 0-1,1 0 1,0 0 0,0 1 0,-1-1 0,1 0 0,0 0 0,0 0 0,0 0 0,0 0-1,0 1 1,0-1 0,0 0 0,0-1 0,8-3 36,1 0 0,-1 1 0,1 0 0,-1 0 0,1 1 0,11-2-1,14-6 57,7-4-44,1 3-1,0 2 1,1 1 0,0 2 0,0 2 0,76 2 0,-102 4-52,1 0 0,-1 2 0,0 0 0,1 1 0,-2 1 0,1 0 0,0 1 0,-1 1 0,0 1 0,-1 0 0,0 1 0,0 1 0,14 12 0,20 19 42,-1 3 0,51 61 1,-58-60-25,0 4 27,36 55 0,19 24 52,-8-25 59,161 144 0,-226-230-143,1-1 1,0-1-1,1-1 1,44 17 0,-46-21-13,2-2-1,0-1 1,-1 0 0,32 2 0,116-1 160,-151-7-235,-36 3-204,-3-1 122,-24 15-596,-14 1-966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3.14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107 869 216,'0'0'1306,"-4"-6"-1022,-9-15-48,12 19-160,-1 0-1,1 1 1,-1-1 0,0 1 0,1-1 0,-1 1-1,0 0 1,0 0 0,0-1 0,0 1 0,-4-1-1,-1-1 19,4 1-74,1 1 1,0-1 0,0 0 0,0 1-1,0-1 1,1 0 0,-1 0-1,0 0 1,1-1 0,-1 1 0,1 0-1,0 0 1,0-1 0,0 1-1,0-1 1,0 1 0,0-1 0,1 1-1,-1-1 1,1-4 0,0 3 7,0 0 1,1 0-1,-1-1 0,1 1 1,0 1-1,0-1 0,0 0 1,1 0-1,0 0 1,-1 0-1,1 1 0,5-7 1,18-25-28,50-74 6,-65 94-8,1 1 1,1 0-1,0 0 1,1 1 0,23-18-1,-14 17 833,-24-3-382,-3 4-409,-1 1-1,0-1 1,0 1 0,-1 1 0,-12-16-1,-9-14-23,-117-197 153,106 168-161,39 122-3098,8-16 2317,1-1-527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4.3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53 761 168,'0'0'1698,"-11"0"-1489,-13 2-231,7-1 851,40-12-437,12-4-376,-1-2-1,-1-2 1,59-42 0,-71 46-4,-8 6-3,0 0 0,0-1 0,0-1 0,-1 0 0,-1-1 0,11-14-1,-9 8 202,-7 12-224,-3 2 12,1 0 0,0 0 1,0 1-1,0-1 0,0 1 0,6-3 0,-2 5 469,-8 0-430,0-8 17,-1-1 0,0 1 0,-1-1 0,0 1 0,-1 0 0,0 0-1,0 0 1,-8-16 0,-5-3-76,-25-33-1,7 10 54,20 28 30,0 0 1,-2 1-1,0 1 0,-1 1 1,-22-21-1,35 38-1,1 1-71,-1-1 0,1 1 0,1-1 0,-1 0 0,0 0 0,-3-6 0,6 8-15,-1 0 0,1 1 0,0-1 1,0 0-1,-1 0 0,1 0 0,0 0 0,0 1 0,0-1 0,0 0 0,0 0 0,0 0 0,0 0 1,0 0-1,1 1 0,-1-1 0,0 0 0,0 0 0,1 0 0,-1 1 0,0-1 0,1 0 1,-1 0-1,1 1 0,-1-1 0,1 0 0,-1 1 0,1-1 0,0 1 0,-1-1 0,1 1 0,0-1 1,-1 1-1,1-1 0,0 1 0,0-1 0,0 1 0,1-1 0,39-16-977,0-4-400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5.67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154 649 208,'0'0'847,"-11"0"-691,-105 0 901,115 0-1038,0 0 0,0 0 0,0-1 0,0 1 0,0 0 0,1 0 0,-1 0 0,0-1 0,0 1 0,0 0 0,1-1 0,-1 1 0,0 0 0,0-1 0,1 1 0,-1-1 0,0 0 0,1 1 0,-1-1 0,1 1 0,-1-1 0,1 0 0,-1 1 0,1-1 0,-1 0 0,1 0 0,0 0 0,-1 1 0,1-1 0,0 0 0,-1-1 0,1-1 30,-1 0 0,1-1 0,0 1-1,0 0 1,0 0 0,1 0 0,-1-1 0,1 1 0,1-3 0,1-4-48,0 0 1,1 1-1,1-1 1,0 1 0,0 0-1,0 1 1,10-12-1,6-4-1,25-22 0,-24 25-1,27-33 0,-48 51 20,-1 0 0,1 0 0,0 0 0,-1 0 0,0 0 1,1 0-1,-1 0 0,0 0 0,-1 0 0,0-5 0,0-3-7,11-75 72,-10 70-31,0 8 64,0-1 0,0 0 0,-1 0 1,-3-15-1,3 20-65,-1-1 0,0 1 0,0 0 0,0 0 0,-1 0 0,1 0 0,-1 0 0,0 1 0,0-1 0,0 1 0,-7-6 0,-12-8 76,-1 1 0,-1 1 0,-32-16 0,28 16-73,20 9 166,109 2-4629,-59 4 3436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6.8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28 788 96,'0'0'1744,"-10"-2"-872,9 2-858,1 0 0,0 0 0,0 0 0,-1 0 0,1 0 0,0 0 0,-1 0 0,1 0 0,0 0 0,0 0 0,-1 0 0,1 0 0,0 0 0,0 0 0,-1 0 0,1-1 0,0 1 0,0 0 0,-1 0-1,1 0 1,0 0 0,0-1 0,0 1 0,-1 0 0,1 0 0,0-1 0,0 1 0,0 0 0,0 0 0,-1-1 0,1 1 0,0 0 0,0 0 0,0-1 0,0 1 0,0 0 0,0-1 0,0 1 0,3-5-16,0 1 1,1 0 0,-1 0 0,1 0-1,0 1 1,0-1 0,0 1 0,0 0-1,1 0 1,-1 1 0,1-1-1,5-1 1,10-7 0,11-6-6,1 2-1,0 0 0,36-8 0,14-8 10,-47 10 7,-33 20 1,0 0 0,0-1 0,-1 1 0,1-1 0,0 1-1,0-1 1,-1 0 0,1 1 0,-1-1 0,0 0 0,1 0 0,-1 0 0,0 0 0,1-3 107,-4-31 717,-3 27-801,-1 0 1,0 0 0,-1 1-1,0-1 1,-9-8-1,7 1 4,5 5-20,-61-93 799,-120-148 0,106 165-228,99 83-2088,-17 4 1352,36-1-474,16 1-323,67 7 1,-88-1-425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2.5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 87 280,'0'0'1164,"0"-3"-965,0 0-187,0 0 54,1 0 0,-1 0 0,0 0 0,0 0 0,-1-1 1,1 1-1,-1 0 0,1 0 0,-1 0 0,0 0 0,0 0 0,0 0 0,-1 0 0,1 0 0,-1 1 0,0-1 0,1 0 0,-6-4 0,-10-6 9,14 7 226,4 14-222,-1 13-76,0 23 53,8 75-1,2-43-23,-9-33-16,-1-43-15,0 2-1,9-1 11,-6-7-80,0-3-81,0-1-1,-1 0 1,0 0-1,1-20 1,0 4-389,-1-8-600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3.8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206 90 200,'-3'-3'3214,"3"3"-3189,-7 0-20,0 2-1,1-1 1,-1 1-1,0 0 1,1 0-1,0 1 1,-1 0-1,1 0 1,0 1-1,0-1 1,1 1-1,-1 1 1,1-1-1,0 1 1,0 0-1,0 0 1,1 0-1,0 0 1,-5 8-1,-1 2 2,1 0-1,0 1 1,1 0 0,1 0-1,0 0 1,-7 29 0,7-11-6,2 0 0,1 1 0,1 53 0,3-84-1,0-1 1,0 0 0,0 0 0,1 0-1,0 0 1,-1 0 0,1 0 0,0 0-1,1 0 1,-1 0 0,0 0-1,1-1 1,0 1 0,-1 0 0,1-1-1,0 1 1,3 2 0,0-1-2,0-1 1,-1 0 0,1 1 0,0-1-1,0-1 1,1 1 0,-1-1-1,11 3 1,4-1-3,1 0 0,0-1 0,0-2 0,23 0-1,-38-1 8,0-1 0,0-1 0,-1 1 0,1-1 0,0 0 0,-1 0 0,0-1 0,1 1 0,-1-1 0,0 0 0,0-1 0,-1 1 0,1-1 0,-1 0 0,0 0 0,0 0 0,6-8 0,-10 11-5,0 1 0,0 0 0,0-1 0,1 1 0,-1 0 1,0 0-1,0-1 0,1 1 0,-1 0 0,0 0 0,0-1 1,1 1-1,-1 0 0,0 0 0,1 0 0,-1 0 0,0-1 0,0 1 1,1 0-1,-1 0 0,0 0 0,1 0 0,-1 0 0,0 0 0,1 0 1,-1 0-1,1 0 0,-1 0 0,0 0 0,1 0 0,-1 0 0,0 0 1,1 0-1,-1 0 0,0 0 0,1 1 0,-1-1 0,0 0 0,0 0 1,1 0-1,-1 1 0,0-1 0,0 0 0,1 0 0,-1 0 0,0 1 1,0-1-1,1 0 0,-1 1 0,0-1 0,0 0 0,0 1 0,0-1 1,1 0-1,-1 1 0,18 28-15,1 0 18,-6-15 1,0-1 0,1 0 0,0-2-1,31 20 1,-40-28 0,1 0-1,0 0 0,0-1 0,0 0 1,0 0-1,0 0 0,0-1 0,0 1 1,1-2-1,-1 1 0,0-1 0,1 0 1,-1 0-1,1 0 0,-1-1 0,0 0 1,1-1-1,7-2 0,-6 0 5,0 0 0,-1 0 0,0-1-1,1 0 1,-2-1 0,1 1 0,-1-1 0,6-7 0,43-56 28,-41 49-12,-2 0 0,0-1 0,-1-1 0,-2 0 0,0 0 0,-1-1 0,-1 0 0,-1-1 0,-1 1 0,-1-1 0,-2 0 0,0-44 0,-2 47 35,2 5 13,-2 1 0,0 0 1,-1 0-1,-1 0 0,0 0 0,-1 0 1,0 1-1,-1-1 0,-10-23 0,1 5 77,6 30-172,5 18-1188,3-5 1064,0 0 0,1 0 0,0 0 0,0 0 0,1 0 0,1 0 0,0-1 0,0 0 0,0 1 0,1-2 0,1 1 0,7 10 0,25 27-973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3.29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353 666 192,'0'0'1850,"41"-1"-1625,-27-4-208,1-1-1,-1 0 1,0 0 0,-1-2-1,0 0 1,0 0 0,21-19-1,1 2 49,-18 10-38,-1 0 0,0-1 0,-2-1 0,1 0 0,-2-1 0,22-38 0,-29 43-17,0-1-1,0 0 1,4-16 0,2-8-6,-6 20 4,-1-1 0,4-25 0,-1 1 8,-6 35-11,-1 0 1,1 0 0,-2 1-1,1-1 1,-1 0 0,0 0 0,-1 0-1,0 0 1,0 1 0,-1-1-1,0 0 1,0 1 0,-5-12 0,5 15 1,0 1 0,-1-1 1,1 0-1,-1 1 0,0-1 1,0 1-1,0 0 0,0 0 1,0 0-1,-1 0 1,1 0-1,-1 1 0,0 0 1,0 0-1,0 0 0,0 0 1,0 0-1,0 1 0,0 0 1,-1 0-1,1 0 1,0 0-1,-1 1 0,-7 0 1,-74-1 21,-91 2 22,165 1-50,0 0 0,0 1 0,0 0 0,-18 8 0,-23 6 2,29-10-10,0 2 1,0 0-1,1 2 1,0 0-1,-32 22 1,31-9-12,9-7 5,-24 26-15,37-98-1065,2 20 523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4.5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 60 56,'0'0'1910,"-3"-9"-1749,-10-27-45,9 27-37,35 8 52,-7-1-14,-3 0-10,-1 1-1,0 1 1,31 4 0,-48-4-104,-1 1 0,0 0 0,1 0 1,-1 0-1,0 1 0,0-1 0,1 0 1,-1 1-1,0-1 0,0 1 1,-1 0-1,1 0 0,0 0 0,-1 0 1,1 0-1,-1 0 0,1 0 0,-1 0 1,0 1-1,0-1 0,0 1 0,0-1 1,0 0-1,-1 1 0,1-1 0,-1 4 1,3 9 22,-1 0 0,-1 0 0,-1 17 0,0-24-13,0-2-3,1 2 1,-1 0 0,1 0 1,-2 0-1,1 0 1,-1 0-1,0 0 1,-1 0-1,0 0 1,0 0-1,-1-1 1,0 1-1,0-1 0,-1 0 1,-7 12-1,2-7-7,-1-1 0,-1 0 0,0 0 0,0-1-1,-1 0 1,-19 11 0,30-20-17,4-1-95,148-11 279,8-1-1340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5.8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265 1271 32,'0'0'2006,"3"0"-1832,10 2-80,-1 0 0,0 0 0,0 1 0,0 1 0,13 5 0,23 8-13,-3-9 6,-1-2 1,1-1-1,-1-3 1,81-5-1,-124 4-76,1-1 0,-1 0 0,1 0-1,-1 0 1,1 0 0,-1 0 0,1-1 0,-1 1 0,1 0-1,-1-1 1,1 1 0,-1-1 0,0 1 0,1-1 0,-1 0-1,0 1 1,1-1 0,-1 0 0,0 0 0,0 0 0,0 0 0,0 0-1,0 0 1,0-1 0,0 1 0,0 0 0,0 0 0,0-1-1,-1 1 1,1 0 0,-1-1 0,1 1 0,-1-1 0,1 1-1,-1-1 1,0 1 0,0-1 0,1-1 0,8-46 405,-9 33-321,1 4-65,-1 0 0,-1 0 0,0 0 0,0 0 0,-6-22 0,-2 0-30,1-2 1,3 1-1,0-1 1,3 1 0,2-59-1,-3-38-2,-5 57 2,-1-45 9,-1-3 13,8 80-24,1 27-1,0 0 0,1 1 0,1-1 0,3-19 1,5 14-4,-8 18 7,1 1-1,-1 0 1,0-1 0,0 1 0,0-1 0,-1 1 0,1-1 0,0 0-1,-1-4 1,10-20 13,-10-14 12,0 41-16,-2-26 67,-4 19-68,-1 0-1,0 1 1,-1-1-1,0 2 1,0-1-1,0 1 1,0 0-1,-1 1 1,0 0 0,0 0-1,-11-2 1,-18-5 50,-52-8 0,-21 3 157,0 6 0,-144 4 0,254 6-274,0 4-418,1-3 435,0-1-1,1 1 0,-1 0 0,0 0 1,0 0-1,1 0 0,-1 0 1,0 0-1,1 0 0,-1 0 1,1 0-1,-1-1 0,1 1 1,-1 0-1,1 0 0,-1-1 1,1 1-1,0 0 0,0-1 1,0 2-1,18 11-278,0 0 0,1-1 1,30 13-1,9-1-686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35.24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647 1380 136,'0'0'1768,"-21"-4"41,-448 4-765,459 0-1013,0-1-1,1 0 1,-1-1-1,0 0 1,1 0-1,-16-7 1,2 1-10,20-13 167,-5 3-184,1 0 0,0-1 0,2 0 0,0 0 0,1 0 0,-2-26 0,0-121-167,6 165 160,18-487-278,-13 434 283,-4 25 2,2-1-1,2 1 1,14-54-1,3 47 3,-5 10 1,29-28 40,-37 40-19,-8 12-27,1 1 1,-1-1-1,0 0 1,0 1-1,0-1 1,0 0-1,0 0 0,-1 0 1,1 0-1,0 0 1,-1 0-1,1 0 1,-1-3-1,1-3 10,1 0 1,0 0-1,0 1 1,1-1-1,0 0 1,0 1-1,7-11 0,5-15 17,-13 25-31,-2 7 2,0 0-1,0 0 1,1 0-1,-1 1 1,0-1 0,0 0-1,0 0 1,1 0-1,-1 0 1,0 1-1,1-1 1,-1 0-1,1 0 1,-1 0-1,1 1 1,-1-1-1,1 0 1,0 1 0,-1-1-1,1 1 1,0-1-1,-1 1 1,1-1-1,0 1 1,0-1-1,-1 1 1,1 0-1,0-1 1,0 1-1,0 0 1,0 0 0,1-1-1,287 1-307,-288 8-518,-1-2 573,-1-1 0,0 1-1,-1-1 1,0 1 0,-2 6-1,-14 24-500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36.5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295 7 216,'-3'-6'3542,"3"6"-3506,-5 0-27,1 1 0,-1 0-1,1 0 1,-1 0 0,1 0 0,0 1-1,-1 0 1,1 0 0,0 0 0,0 0-1,-7 6 1,-42 39-42,41-35 44,-7 6 7,1 1 0,1 0 0,1 2 0,1 0 0,-17 32 0,24-38-14,0 1 0,2 0 0,0 0 1,0 0-1,2 1 0,0 0 1,1 0-1,0 0 0,1 20 1,2-26-4,-1-2-8,1 0 0,1 0 0,0 0 0,0 0 0,3 11 0,-3-17 6,1 0-1,-1 1 1,1-1-1,0 0 1,-1 0-1,2 0 0,-1 0 1,0 0-1,1-1 1,-1 1-1,1-1 1,-1 0-1,1 1 1,0-1-1,0 0 0,7 2 1,0 1 4,0-1 0,1 0 0,-1-1 0,1-1 0,0 0 0,0 0 0,0-1 0,0 0 0,0-1 0,0 0 0,1-1 0,-1 0 0,0-1 0,0 0 0,-1 0 0,18-8 0,-17 7 3,-1-2 1,1 1-1,-1-2 0,0 1 0,-1-1 0,0-1 0,0 0 1,0 0-1,0-1 0,-1 0 0,-1 0 0,1-1 0,-1 1 0,-1-2 1,0 1-1,6-14 0,-12 23-5,0 0-1,0 0 1,0 0 0,0 0 0,0 0 0,0 0 0,0-1-1,0 1 1,0 0 0,0 0 0,0 0 0,0 0-1,0 0 1,0 0 0,0 0 0,0 0 0,0 0-1,0-1 1,0 1 0,0 0 0,1 0 0,-1 0-1,0 0 1,0 0 0,0 0 0,0 0 0,0 0-1,0 0 1,0 0 0,0 0 0,0 0 0,0-1-1,0 1 1,0 0 0,0 0 0,1 0 0,-1 0-1,0 0 1,0 0 0,0 0 0,0 0 0,0 0-1,0 0 1,0 0 0,0 0 0,0 0 0,1 0 0,-1 0-1,0 0 1,0 0 0,0 0 0,0 0 0,0 0-1,0 0 1,0 0 0,0 0 0,0 0 0,0 0-1,1 0 1,-1 1 0,0-1 0,0 0 0,0 0-1,0 0 1,0 0 0,0 0 0,0 0 0,2 12 4,0 34-53,0-2 80,0-37-29,-1 1-1,1-1 1,1 0 0,-1 0 0,1 0-1,0 0 1,1 0 0,0 0 0,0-1-1,0 0 1,1 1 0,0-2 0,0 1-1,0-1 1,1 1 0,8 4 0,-10-6 0,1-2 0,-1 1 0,1 0 0,0-1 0,0 0 0,-1 0 0,1 0 0,1-1 0,-1 0 0,0 0 0,0 0 0,0-1 0,1 1 0,-1-1 0,0 0 0,0-1 0,1 1 0,-1-1 0,0 0 0,0-1 0,0 1 0,0-1 0,0 0 0,0 0 0,6-4 0,10-8 16,-1-1 0,-1-1 0,0-1 0,-1-1-1,-1 0 1,0-2 0,-2 0 0,0 0 0,-2-1 0,0-1-1,-1 0 1,-1-1 0,-1 0 0,-1-1 0,10-45 0,-17 56 13,0 1 0,-1-1 0,-1 1 0,0-1 0,-2-13 0,1 21-2,1 0 1,-1 0-1,0 1 1,-1-1-1,1 1 0,-1-1 1,0 1-1,0-1 1,0 1-1,-1 0 0,1 0 1,-1 0-1,0 0 1,0 1-1,-6-7 0,-2 6-1105,13 14 406,15 20-39,-15-26 604,25 35-926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10 128,'0'0'799,"-2"-2"-643,2 1-141,0 1 0,0 0-1,0-1 1,0 1 0,0 0 0,0 0 0,0-1 0,0 1 0,0 0 0,-1-1-1,1 1 1,0 0 0,0 0 0,0-1 0,0 1 0,0 0 0,-1 0-1,1-1 1,0 1 0,0 0 0,0 0 0,-1 0 0,1 0 0,0-1-1,0 1 1,-1 0 0,1 0 0,0 0 0,-1 0 0,1 0 0,0 0-1,0-1 1,-1 1 0,1 0 0,0 0 0,-1 0 0,1 0 0,0 0-1,-1 0 1,0 17 567,1-9-710,0 912 779,0-919-657,0-1 1,0 0 0,0 0-1,0 0 1,1 1-1,-1-1 1,0 0-1,0 0 1,0 0-1,0 1 1,0-1-1,0 0 1,0 0 0,0 0-1,0 0 1,0 1-1,1-1 1,-1 0-1,0 0 1,0 0-1,0 0 1,0 0 0,0 1-1,1-1 1,-1 0-1,0 0 1,0 0-1,0 0 1,1 0-1,-1 0 1,0 0-1,0 0 1,0 0 0,1 0-1,-1 0 1,0 0-1,0 0 1,0 0-1,1 0 1,-1 0-1,13-3-264,9-12-230,-1-15-136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1 162 152,'0'0'2374,"3"0"-2337,20-2-5,0-1-1,0-1 0,38-13 1,-18 6 10,56-15-22,167-68 0,-257 89-387,-20 8-493,-16 8-228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1 752,'0'0'1837,"0"2"-1765,1 8-54,0 1 1,0-1 0,7 20-1,1 10 33,106 582 292,-76-460-379,-25-130-202,-13-32 218,-1 1-1,0-1 0,1 1 1,-1 0-1,0-1 0,1 1 1,-1-1-1,1 1 1,-1-1-1,1 1 0,-1-1 1,1 1-1,0-1 0,-1 0 1,1 1-1,-1-1 1,1 0-1,0 0 0,-1 1 1,1-1-1,0 0 1,-1 0-1,1 0 0,0 0 1,0 0-1,-1 0 0,1 0 1,0 0-1,-1 0 1,1 0-1,0 0 0,-1 0 1,1 0-1,0-1 0,-1 1 1,1 0-1,0 0 1,-1-1-1,1 1 0,0-1 1,11-19-686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15 363 592,'0'0'1278,"34"-11"-1142,108-33 1,-118 36-48,40-17 0,-60 22-65,0 0 1,0 1 0,0-1 0,0-1 0,0 1-1,-1 0 1,1-1 0,-1 0 0,4-7 0,-4 6 2,0 0 1,-1-1 0,0 1-1,-1-1 1,1 0 0,-1 1-1,0-1 1,0 0 0,-1 0-1,1 0 1,-2-8 0,1 5-5,-1 0 0,0 0 0,0 0 0,-1 0 0,-1 0 0,-5-14 0,6 18-12,-1 0-1,0 0 1,-1 0-1,1 0 1,-1 1-1,0-1 1,0 1-1,-1 0 1,1 1-1,-1-1 1,0 1-1,0 0 1,0 0 0,0 0-1,-7-2 1,3 2 32,0 0 1,-1 0 0,1 1-1,-1 0 1,1 1-1,-1 0 1,0 1 0,-11 0-1,18 1-34,0 0 0,0-1 0,0 1 0,1 0-1,-1 0 1,0 0 0,1 1 0,-1-1 0,0 1 0,1-1-1,0 1 1,-1 0 0,1 0 0,0 0 0,0 0-1,0 0 1,-2 5 0,-27 46-14,25-41 10,-5 13-5,1 0 0,1 0 0,1 1 0,1 0 0,1 0 0,-2 31 0,4-9 7,2-1 0,7 80 0,-4-120-10,1 0 0,-1 0 0,1-1 0,1 1 0,-1-1 0,1 1 0,0-1 0,0 0 0,1 0-1,0 0 1,0-1 0,0 1 0,1-1 0,0 0 0,0 0 0,0-1 0,1 1 0,-1-1 0,1 0-1,0-1 1,0 1 0,0-1 0,1 0 0,-1-1 0,12 3 0,-6-1 1,0-1 0,0-1 0,1 0-1,-1 0 1,0-1 0,1-1 0,-1 0 0,1-1 0,-1 0 0,1-1 0,-1 0 0,0-1 0,0-1 0,12-4-1,-6-2-17,-1 0-1,0-1 0,-1-1 0,0 0 1,-1-1-1,0-1 0,-1 0 0,-1-1 1,13-18-1,3-9-297,-1-2 1,30-60-1,-28 30-575,-16 15-601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6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 27 112,'0'0'2994,"-5"-6"-2725,3 3-229,-12-13 56,7 14-46,4 13 19,24 515 373,1-177-310,-5-142-119,-13-177-13,5 10-17,-7-34 4,0-1 0,0 1 0,-1 0 0,0 0 0,0 8 0,-1-13-1,0-1 0,0 1-1,0-1 1,1 1 0,-1-1-1,0 1 1,0-1 0,0 1-1,0-1 1,1 1 0,-1-1 0,0 1-1,0-1 1,1 1 0,-1-1-1,0 1 1,1-1 0,-1 0-1,0 1 1,1-1 0,-1 0 0,1 1-1,0-1 1,0 0-12,-1 0 0,1 0 0,0 0 0,0 0 0,0 0 0,0 0 0,0 0 0,0-1 0,0 1 0,0 0 0,-1-1 0,1 1 0,0-1 0,0 1 0,0-1 0,-1 1 0,1-1 0,0 0 0,-1 1 0,1-1 0,0 0 0,-1 1 0,1-1 0,-1 0 0,1 0 0,0-1 0,26-38-515,31-59 0,-17 20-158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 42 152,'0'0'2639,"-5"-8"-2315,-17-26-26,22 35-287,0-1 0,0 0 0,0 0 0,0 1 0,0-1 1,0 0-1,0 1 0,0-1 0,0 0 0,0 1 0,0-1 0,-1 0 0,1 0 1,0 1-1,0-1 0,0 0 0,0 1 0,0-1 0,-1 0 0,1 0 0,0 0 1,0 1-1,0-1 0,-1 0 0,1 0 0,0 0 0,0 1 0,-1-1 0,1 0 1,0 0-1,0 0 0,-1 0 0,1 0 0,0 0 0,-1 0 0,1 1 0,0-1 1,-1 0-1,1 0 0,0 0 0,0 0 0,-1 0 0,1 0 0,0 0 1,-1-1-1,1 1 0,0 0 0,-1 0 0,1 0 0,0 0 0,0 0 0,-1 0 1,1-1-1,0 1 0,0 0 0,-1 0 0,1 0 0,0 0 0,0-1 0,0 1 1,-1 0-1,1 0 0,0-1 0,0 1 0,0-1 0,-1 34-82,1-26 125,44 579 127,-8-198-110,-34-246-59,-2-91-93,0-50-110,0-8-724,1-6 752,1 0-1,1 0 0,-1 1 0,2 0 0,0-1 0,0 2 0,1-1 1,8-13-1,-1 0-210,10-30-689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4.19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1 168 144,'0'0'956,"1"-13"-488,6 10-468,-6 0 210,-1 7-195,-1-1 1,0 1-1,1 0 1,0 0-1,0 0 1,0 0 0,1 8-1,0 3-5,-1 52-2,5-58-14,0 6 147,-5-15-138,0 0 0,0 0 0,0 0-1,0 0 1,0 0 0,0 0 0,0 1 0,0-1 0,0 0 0,0 0-1,0 0 1,0 0 0,0 0 0,0 1 0,0-1 0,0 0-1,0 0 1,0 0 0,0 0 0,0 0 0,0 0 0,1 0 0,-1 1-1,0-1 1,0 0 0,0 0 0,0 0 0,0 0 0,0 0 0,0 0-1,0 0 1,0 0 0,1 0 0,-1 0 0,0 1 0,0-1-1,0 0 1,0 0 0,0 0 0,0 0 0,1 0 0,-1 0 0,0 0-1,0 0 1,0 0 0,0 0 0,0 0 0,1 0 0,-1 0-1,0 0 1,0 0 0,0 0 0,0 0 0,0 0 0,0-1 0,0 1-1,1 0 1,-1 0 0,0 0 0,0 0 0,0 0 0,0 0-1,0 0 1,0 0 0,0 0 0,8-8 101,3-9-91,-1 0 0,-1 0 0,14-37 0,-1-1 18,26-59 10,-46 106-54,-2 7 19,0 1 0,0 0-1,0-1 1,0 1 0,0 0 0,0 0 0,0-1 0,0 1 0,1 0 0,-1 0 0,0-1 0,0 1 0,0 0 0,0 0 0,0 0 0,1-1 0,-1 1 0,0 0 0,0 0 0,0 0 0,1-1 0,-1 1 0,0 0 0,0 0 0,0 0 0,1 0 0,-1 0 0,0 0 0,0-1 0,1 1-1,-1 0 1,0 0 0,1 0 0,-1 0 0,0 0 0,0 0 0,1 0 0,-1 0 0,0 0 0,0 0 0,1 0 0,-1 1 0,0-1 0,0 0 0,1 0 0,-1 0 0,-3 8-183,-33 55-545,16-28-293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227 10 216,'0'0'2534,"-5"-2"-2233,1 0-246,0 1 0,-1 0 0,1 0 1,-1 0-1,1 0 0,-1 1 0,0 0 0,1 0 0,-1 0 0,1 1 0,-1-1 0,1 1 0,-1 0 0,1 0 0,0 1 0,-1-1 0,-4 3 0,-1 6-26,1 0-1,1 0 0,0 0 1,0 1-1,1 0 1,1 1-1,-9 19 1,14-29-29,-11 25 1,1 1 0,2 1 0,0-1 0,2 2 0,2-1 0,0 1 1,2 0-1,1 50 0,1-74-6,1-1 1,0 1 0,0 0 0,1-1 0,-1 1 0,1-1 0,0 1-1,1-1 1,-1 0 0,1 1 0,0-1 0,0 0 0,1 0-1,0 0 1,0-1 0,0 1 0,0-1 0,0 1 0,1-1 0,0 0-1,0 0 1,0-1 0,1 1 0,-1-1 0,1 0 0,8 4 0,-1-1-4,2-1 1,-1 0 0,0-1 0,1-1 0,0 0 0,-1-1-1,1 0 1,0-1 0,0-1 0,23-2 0,-4 2 6,-19-1 0,0 0 1,1 0-1,-1-2 1,0 0-1,0 0 1,0-1 0,0-1-1,-1 0 1,1-1-1,-2-1 1,1 0 0,-1-1-1,0 0 1,0 0-1,10-11 1,-5 5 5,-2-1 1,0 0-1,0-2 1,-2 1-1,0-1 1,-1-1-1,17-33 0,-22 37 14,-1 0-1,-1-1 0,0 1 0,-1-1 1,-1 0-1,0 0 0,-1-1 1,0 1-1,-1 0 0,-1-1 0,-3-22 1,3 36-6,-1 0 0,1 0 1,-1 0-1,1 0 1,-1 0-1,0 0 1,0 0-1,0 0 1,0 0-1,0 0 1,0 1-1,-1-1 0,1 1 1,-1-1-1,1 1 1,-1-1-1,1 1 1,-1 0-1,0-1 1,0 1-1,1 0 0,-1 0 1,0 0-1,0 1 1,0-1-1,0 0 1,-3 0-1,-6-1 47,1 1-1,-1 0 1,0 0-1,-14 2 1,9-1 7,-9 0-7,2 2-1,-1 0 0,0 2 1,0 0-1,1 2 1,0 0-1,0 2 0,-29 14 1,24-9 4,-5 2-3,1 1 1,0 2 0,-36 26 0,68-44-137,1 0 61,-1 1 1,0-1-1,0 0 0,0 0 1,0 0-1,1 0 1,-1 0-1,0 0 0,0 0 1,0 0-1,0 0 1,1 0-1,-1 0 0,0 0 1,0 1-1,0-1 1,0 0-1,0 0 0,0 0 1,1 0-1,-1 0 1,0 1-1,0-1 0,0 0 1,0 0-1,0 0 1,0 0-1,0 1 0,0-1 1,0 0-1,0 0 1,0 0-1,0 0 0,0 1 1,0-1-1,0 0 1,0 0-1,0 0 0,0 0 1,0 1-1,0-1 1,0 0-1,0 0 0,0 0 1,0 0-1,0 1 1,0-1-1,-1 0 0,1 0 1,16-2-512,0-1 0,-1-1 1,1-1-1,25-11 1,23-14-1125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5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495 1 136,'0'0'879,"-5"0"-730,-11 1 23,0 1 0,0 1-1,1 1 1,-1 0-1,-25 10 1,-82 42 161,102-44-318,0 1-1,0 0 1,2 1-1,0 1 0,-20 21 1,27-24-11,1 0 1,1 0 0,0 1-1,1 1 1,0 0-1,1 0 1,1 0 0,-11 30-1,14-24-4,1-1 0,0 1 0,2-1-1,0 1 1,2 21 0,0-4-12,-1-33 9,0 0 0,0 0 1,0-1-1,0 1 0,1 0 1,0-1-1,-1 1 0,1-1 0,1 1 1,-1-1-1,0 1 0,1-1 0,0 0 1,0 0-1,0 0 0,0 0 0,0 0 1,1 0-1,-1 0 0,1-1 1,0 1-1,0-1 0,0 0 0,0 0 1,0 0-1,0 0 0,0 0 0,8 2 1,3 0-11,2-1 0,-1-1 0,0 0 0,1 0 0,25-2 0,-32-1 13,0 0 0,0-1 0,1 0 1,-1 0-1,0-1 0,-1 0 1,1-1-1,-1 0 0,1 0 1,-1 0-1,0-1 0,-1-1 1,1 1-1,-1-1 0,0-1 0,0 1 1,9-13-1,-1 0 11,0-1 1,-2-1-1,0 1 0,-1-2 1,15-41-1,-19 43 0,-2-1-1,-1 0 1,-1 0 0,3-32-1,-4-87 236,-3 91-18,0 49-221,0-1 1,-1 1 0,1 0-1,0-1 1,0 1 0,-1-1 0,1 1-1,0 0 1,0-1 0,-1 1-1,1 0 1,0-1 0,-1 1-1,1 0 1,-1-1 0,1 1 0,0 0-1,-1 0 1,1 0 0,-1-1-1,1 1 1,0 0 0,-1 0-1,1 0 1,-1 0 0,1 0-1,-1 0 1,1 0 0,-1 0 0,1 0-1,-1 0 1,1 0 0,-1 0-1,1 0 1,0 0 0,-1 0-1,1 0 1,-1 1 0,1-1 0,-1 0-1,1 0 1,0 1 0,-1-1-1,1 0 1,-1 0 0,1 1-1,0-1 1,0 0 0,-1 1 0,1-1-1,0 1 1,-1-1 0,1 0-1,0 1 1,0-1 0,-1 1-1,2 6-10,0 0-1,1 0 1,0 0-1,0 0 0,0 0 1,1-1-1,0 1 1,0-1-1,5 8 0,42 59 15,-45-66-10,12 15 8,1 5-3,2-2 1,1 0 0,38 35-1,80 46-3,-115-91-3,0 0-1,1-2 0,1 0 1,30 9-1,2-9-14,-55-12 8,0-1-1,0 1 1,-1-1 0,1 0 0,0 0 0,0 0 0,-1 0 0,1-1 0,0 1-1,-1-1 1,1 1 0,0-1 0,-1 0 0,1 0 0,-1 0 0,1-1 0,-1 1 0,5-4-1,-1-4-82,0-1 0,0 1 0,-1-1 0,8-21 0,5-13-252,11-11-214,2 6-303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6.4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166 457 416,'0'0'1158,"-2"21"-1126,-6 168 126,8-169-117,1-14-2,-1 0 1,0 0-1,0 0 1,0 0-1,-1 0 1,0-1-1,0 1 1,0 0-1,-1 0 1,-2 5-1,4-10-16,0-1 0,-1 0-1,1 1 1,0-1 0,0 0-1,-1 1 1,1-1 0,0 0-1,-1 0 1,1 1 0,-1-1-1,1 0 1,0 0 0,-1 0 0,1 1-1,-1-1 1,1 0 0,0 0-1,-1 0 1,1 0 0,-1 0-1,1 0 1,-1 0 0,1 0 0,0 0-1,-1 0 1,1 0 0,-1 0-1,1 0 1,-1 0 0,1-1-1,0 1 1,-1 0 0,1 0 0,0 0-1,-1-1 1,1 1 0,-1 0-1,1 0 1,0-1 0,0 1-1,-1 0 1,1-1 0,-15-16 153,14 16-164,-16-26 36,1-1 1,1-1-1,1 0 0,2-1 0,-15-56 0,22 61-27,1 0-1,1 0 0,1 0 0,3-47 0,0 23-11,0 35-11,0 1 1,1 0-1,0 0 1,1 0-1,0 0 1,1 1-1,1-1 1,0 1-1,1 0 1,10-17-1,-7 15-4,0 1-1,1 0 0,1 0 0,0 1 1,1 0-1,0 1 0,27-18 0,-39 28 2,27-13-221,-26 14 207,0 0-1,-1 0 1,1 0-1,0 0 0,-1 0 1,1 0-1,-1 0 1,1 0-1,0 0 1,-1 0-1,1 0 0,0 0 1,-1 1-1,1-1 1,-1 0-1,1 0 1,-1 1-1,1-1 0,-1 0 1,1 1-1,-1-1 1,1 1-1,-1-1 0,1 0 1,-1 1-1,1-1 1,-1 1-1,0-1 1,1 1-1,-1 0 0,0-1 1,1 1-1,-1-1 1,0 1-1,0-1 0,0 1 1,0 0-1,1-1 1,-1 1-1,0 0 1,8 29-468,2 3-131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12 372 40,'0'0'1402,"4"0"-1306,46 1 289,-24 1-277,0-2 0,-1 0 0,27-5 0,-44 3-87,0-1-1,1 0 1,-2 0-1,1-1 1,0 0-1,-1 0 1,1 0-1,-1-1 1,-1-1-1,1 1 1,-1-1-1,1 0 1,-2 0-1,1-1 1,-1 0-1,0 0 1,0 0-1,-1 0 1,0-1-1,3-8 1,1-2 35,-2-1 1,0 1-1,0-1 1,-2-1-1,-1 1 1,0 0-1,0-32 1,-3 49-48,-1 1 1,1-1-1,0 1 1,-1-1-1,1 0 0,-1 1 1,1-1-1,-1 1 1,0-1-1,1 1 0,-1 0 1,0-1-1,0 1 1,0 0-1,0 0 0,0-1 1,-1 1-1,-1-1 1,-1-2 7,-1 1 1,1 0 0,-1 1-1,0-1 1,-9-2 0,3 1 17,0 1-1,0 0 1,0 1 0,0 0 0,-14 0-1,8 2-16,14-1-15,0 0 0,0 1 0,0 0-1,0 0 1,-1 0 0,1 0 0,0 0 0,0 1-1,0-1 1,0 1 0,0 0 0,0 0 0,0 0-1,0 0 1,0 1 0,1-1 0,-1 1 0,0 0-1,1-1 1,-1 1 0,1 0 0,0 1 0,0-1-1,0 0 1,0 1 0,-3 4 0,-15 22-5,3-6-3,2 2 0,0-1-1,-17 44 1,22-41-1,1 1-1,2 0 1,1 0-1,1 1 1,1 0-1,1 0 1,2 0-1,5 51 0,-4-74 5,1 1-1,1-1 0,-1 0 0,1 0 1,0 0-1,1 0 0,-1 0 0,1 0 1,0-1-1,1 1 0,-1-1 0,1 0 0,5 6 1,-2-4-1,1 0 1,-1-1-1,1 0 1,0-1-1,0 0 1,1 0 0,18 7-1,-5-5 13,1 0 1,1-2-1,-1 0 0,1-2 0,0 0 1,29-2-1,-37 0 2,1-1 1,-1 0-1,0-2 0,1 0 1,-1 0-1,0-2 0,0 0 1,0-1-1,-1-1 0,0 0 1,0-1-1,0 0 0,-1-1 1,13-10-1,-14 9 6,-1 0-1,0 0 1,14-15-1,-23 21-73,0-1 0,0 1 1,-1-1-1,1 0 0,-1 0 0,0 0 0,0 0 1,0 0-1,0-1 0,-1 1 0,0 0 0,0-1 1,0 1-1,0-1 0,0-6 0,-1-3-975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7.0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57 632,'0'0'2185,"0"-18"-2746,0 0-103,0-3-896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378 1578 384,'0'0'1844,"-9"0"-1662,-38 6 102,-84 21-1,5 0-43,126-27-233,-1 0 0,1 0 0,0 0 0,-1 0 0,1 0 0,0 0 0,-1 0 0,1 0 0,0 0 0,-1 0 0,1-1 0,-1 1 0,1 0 0,0 0 0,0 0 0,-1 0 0,1-1 0,0 1 0,-1 0 0,1 0 0,0 0 0,0-1 0,-1 1 0,1 0 0,0-1 0,0 1 0,-1 0 0,1 0 0,0-1 0,0 1 0,0 0 0,0-1 0,0 1 0,-1 0 0,1-1 0,0 1 0,0-1 0,0 1 0,0-1 0,0-19-52,1 11 63,-1-54-32,9-284-1,1 194 27,-12-200 1,-2 313-5,-1-1 0,-2 2-1,-2-1 1,-20-57 0,21 78 119,7 16-71,-1-1 0,0 0 0,1 0 0,0 0 1,0 0-1,0 0 0,0-1 0,1-6 0,-1 5-57,1 0-1,1 0 1,-1 0 0,1 0 0,0 1 0,1-1 0,-1 0-1,1 0 1,0 1 0,1 0 0,-1-1 0,1 1-1,0 0 1,0 0 0,1 0 0,0 1 0,-1-1-1,7-5 1,2-3 5,-11 12-9,0-1 1,0 1 0,0 0 0,0-1 0,1 1-1,-1 0 1,1 0 0,-1 0 0,1 0 0,-1 0-1,1 0 1,-1 0 0,1 0 0,0 1 0,0-1-1,2 0 1,187-53 108,269-116-1,-458 169 7,-4 1-53,-9 5-76,7-3-22,0 0-1,0 0 0,0 1 0,0 0 1,1-1-1,-1 1 0,-3 4 1,-63 88-1389,40-48 280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7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18 39 320,'0'0'2206,"-3"-6"-1946,-9-20-51,9 19 15,72 132-94,-42-78-77,-1 1 1,36 96-1,-53-119-224,-1 0-1,-2 0 1,-1 1 0,4 45 0,-10-94-560,-7-13-695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268 0 496,'0'0'1903,"-5"24"-1741,4-15-142,-10 44 152,-29 90 0,-158 362 102,195-496-343,1 0 0,-1 0-1,2 0 1,-1 1 0,1-1-1,1 18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 1 64,'0'0'2326,"0"10"-1781,-3 101-149,-31 185 0,17-185-385,16-102-14,0-3-42,-7-41-991,-2-12 374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0 471 408,'0'0'1648,"3"0"-1617,0-1-22,0 1 0,0-1 0,0 0 0,-1 0 0,1-1 1,0 1-1,-1 0 0,1-1 0,-1 0 0,1 1 0,-1-1 0,0 0 0,0 0 0,3-4 0,36-42 114,-23 25-96,21-22-15,-1-2 0,-3-2 1,31-57-1,-60 93-91,0-1 0,-1 0 1,-1 0-1,0 0 0,2-19 1,-4 7-568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4.69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1 208,'0'0'1107,"31"0"-840,191 0 553,-215 0-795,-1 1 0,1 0 1,-1 1-1,1 0 0,-1 0 1,0 0-1,11 5 0,11 5 6,-16-7 45,-12-5-88,0 0 1,0 0 0,0 0-1,0 0 1,0 0 0,1 0 0,-1 0-1,0 0 1,0 0 0,0 0-1,0 0 1,0 0 0,0 0 0,1 0-1,-1 0 1,0 0 0,0 0-1,0 0 1,0 0 0,0 0-1,0 0 1,0 0 0,1 0 0,-1 0-1,0 0 1,0 0 0,0 1-12,0-1 12,0 0-23,0 0 23,1 0-1,-1 0 1,0 0 0,0 1-1,0-1 1,0 0 0,0 0-1,0 0 1,0 0 0,0 0 0,0 0-1,0 0 1,0 1 0,0-1-1,0 0 1,0 0 0,0 0 0,0 0-1,0 0 1,0 0 0,0 1-1,0-1 1,0 0 0,0 0-1,0 0 1,0 0 0,0 0 0,-1 0-1,1 0 1,0 1 0,0-1-23,-25 3-632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8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19 504,'0'0'2091,"0"6"-1876,0 11-166,1 0 0,0 0-1,1 0 1,1 0 0,0-1 0,2 1 0,9 25 0,-10-34-42,6 16 6,1 0-1,1-1 0,26 38 0,-34-55-12,1-1 0,-1 0 0,1 0 0,0 0 0,0 0 0,0-1 0,1 0 0,-1 0 0,1-1 0,0 1 0,0-1 0,1 0 0,-1-1 0,0 0 0,1 0 0,0 0 0,-1-1 0,1 0 0,12 1 0,-15-3 1,0 1-1,0-1 1,0 0 0,0 0 0,0 0 0,0-1 0,0 1 0,-1-1-1,1 0 1,0 0 0,-1 0 0,1 0 0,-1-1 0,0 0 0,0 1-1,0-1 1,0 0 0,4-7 0,5-6 14,-2 0 0,16-32 0,-19 33-10,17-35 9,-2 0-1,24-86 0,-44 118 17,-2 17-25,1 1 0,0 0 0,-1 0 0,1-1 0,-1 1 0,1 0 1,0 0-1,-1 0 0,1 0 0,0 0 0,-1 0 0,1 0 0,-1 0 0,1 0 1,0 0-1,-1 1 0,1-1 0,-1 0 0,1 0 0,1 1 0,1 0-12,9 19 27,0 2 0,-2 0 0,0 0 0,-1 1 0,9 41 0,-14-51-4,6 32 11,-2 0 1,-3 1-1,-1 0 1,-3 76-1,-1-82-15,-1-24 20,0-1-1,-1 1 1,-1-1-1,0 0 1,-1 1-1,0-2 1,-1 1-1,-1 0 1,-1-1-1,0 0 1,0-1 0,-2 0-1,1 0 1,-2 0-1,0-1 1,0-1-1,-1 0 1,0 0-1,-1-1 1,0 0-1,-1-1 1,0-1-1,0 0 1,-1-1-1,0 0 1,0-1-1,-30 8 1,25-9-51,0-2 0,0 0 0,-33-1 0,52-3-30,0 0 1,0 0-1,0 0 1,0 0 0,0 0-1,0 0 1,0 0-1,0-1 1,0 1-1,1 0 1,-1 0-1,0 0 1,1 0-1,-1 0 1,1 0-1,-1 0 1,1 0-1,-1 0 1,1 0-1,0 1 1,1-3-1,46-44-848,15-2-180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37 11 392,'0'0'2111,"10"-11"-1084,-10 481-275,-1-474-796,1 1 0,-1 0 0,1 0 0,-1 0-1,0 0 1,0 0 0,0 0 0,-1 0 0,1 0-1,-1 1 1,-2-4 0,-1-4-113,-21-35-701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191 0 200,'0'0'1882,"0"18"-1578,0-12-264,-1 0 0,1 0 0,-2-1 1,1 1-1,-1 0 0,1-1 0,-2 0 0,1 1 1,-6 8-1,-33 44 33,30-44-39,-26 36 25,-36 45-22,64-85-141,27-19-1175,8-11 215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3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291 1851 240,'0'0'2342,"-5"1"-2138,-8 2-127,14-1-69,24 0-58,-4-2 67,-1 1 19,5 1-3,1-1 0,36-5 0,-56 4-19,0-1-1,0 0 1,0-1-1,0 1 0,-1-1 1,1 0-1,0-1 1,-1 1-1,0-1 1,1 0-1,-1 0 1,-1-1-1,1 0 1,0 0-1,-1 0 1,4-4-1,-7 4 14,0 1 1,0 0-1,0-1 1,-1 1-1,0-1 1,1 1-1,-1 0 1,-1-1-1,1 1 1,-1-5-1,0-6 12,-7-448 19,3 128-58,1 31 0,2-15 0,3 189 0,-2 98-2,2 0 1,1 0 0,1 0-1,8-31 1,-10 62 19,-1-1 0,0 0-1,0 1 1,1-1 0,-1 0 0,0 0-1,0 1 1,0-1 0,0 0 0,0 0-1,0 1 1,0-1 0,0 0 0,0 1-1,-1-1 1,1 0 0,0 0 0,0 1-1,-1-1 1,1 0 0,0 1 0,-1-1-1,1 0 1,0 1 0,-1-1 0,1 1-1,-1-1 1,0 1 0,1-1 0,-1 1 0,1-1-1,-1 1 1,1-1 0,-1 1 0,0 0-1,1-1 1,-1 1 0,0 0 0,0 0-1,1 0 1,-1-1 0,-1 1 0,-39 1 134,24 0-118,-70 1 83,1 3 0,0 5 0,-102 24 0,168-28-117,13 0-630,23-5 160,1-1-1,0 0 0,20-3 0,28-10-580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5.0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470 1409 392,'0'0'1592,"-5"0"-1421,-9 2-7,-1 0 0,1 0 0,0 2 1,-25 8-1,19-5-20,0-1 1,-34 5 0,38-9-31,0-1 1,0 0-1,-27-3 0,42 2-110,0-1-1,-1 0 0,1 1 0,0-1 0,0 0 0,0 1 0,0-1 0,0 0 0,0 0 0,0 0 0,0 0 1,1 0-1,-1 0 0,0 0 0,0 0 0,1-1 0,-1 1 0,1 0 0,-1 0 0,1-1 0,0 1 0,-1 0 0,1 0 1,0-3-1,-6-41-24,5 28 22,-3-47-13,5-74 1,0 44 6,-1-38 26,-27-212-1,8 237 12,-38-125-1,55 222-20,-1 1 0,0-1 0,-1 1 0,-1 0 0,1 0 0,-1 0 0,0 1 0,-8-9 0,12 16-11,1 1 1,-1 0 0,1-1-1,-1 1 1,1-1-1,-1 1 1,1-1 0,-1 1-1,1-1 1,-1 1 0,1-1-1,0 1 1,-1-1 0,1 1-1,0-1 1,-1 0 0,1 1-1,0-1 1,0 1 0,0-1-1,0 0 1,0 1 0,-1-1-1,1 0 1,0 1 0,0-1-1,1 0 1,-1 1 0,0-1-1,0 0 1,0 1-1,0-1 1,0 0 0,1 1-1,-1-1 1,0 1 0,1-1-1,-1 1 1,0-1 0,1 0-1,-1 1 1,1-1 0,-1 1-1,1-1 1,3-1-14,0-1 1,1 1-1,-1 0 0,0 0 1,8-1-1,-10 2 17,98-31 40,1 4-1,2 5 1,201-19 0,-273 42-55,-29 0-84,-11 7-188,-96 80-1113,34-34-307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6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7 392,'0'0'1732,"-8"-7"-1334,14 15-387,0-2 1,0 1 0,1 0-1,0-1 1,0 0-1,0-1 1,14 8-1,3 4 44,264 207 331,-236-182-351,-41-33-23,1 0 0,-2 2 1,15 15-1,-22-22-38,0 0 1,0 0-1,-1 1 1,1-1-1,-1 1 1,0-1-1,0 1 1,-1 0-1,0 0 1,1 0-1,-1 0 1,-1 0-1,1 7 1,-1 30-1218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250 1 208,'0'0'1886,"-3"15"-1672,-7 22-122,-2 0 0,-1-1 0,-34 66-1,15-44-76,-9 14-93,-39 96 0,77-161-84,1-1 0,0 1 1,1-1-1,0 1 0,0-1 1,0 1-1,1 8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5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0 440,'0'0'1608,"5"0"-1560,3 1-22,0 0 0,0 1-1,-1-1 1,1 2 0,0-1-1,-1 1 1,1 0-1,-1 1 1,0 0 0,0 0-1,0 0 1,-1 1 0,0 0-1,1 0 1,-2 1 0,1-1-1,-1 1 1,0 1-1,0-1 1,0 1 0,-1 0-1,4 8 1,-3 4 39,0 1 0,-2 0 0,0 1 0,-1-1 0,-2 40 0,0-52-51,-2-4 80,2-4-84,11 0-23,11-1 15,20 1-15,1 1-1,61 10 0,-93-9-227,-1-1-1,1 0 1,15-1-1,-10 0-259,4 0-758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0 357 320,'0'0'1968,"83"-82"-1807,-37 28-89,0 0-32,-9 2-24,-9 10-16,-10 9-96,1 9-225,-19 9-615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8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1 416,'0'0'2179,"-1"0"-2162,1 0-1,0 0 1,-1 0-1,1-1 1,0 1 0,-1 0-1,1 0 1,0 0-1,-1 0 1,1 0-1,-1 0 1,1 0 0,0 1-1,-1-1 1,1 0-1,0 0 1,-1 0-1,1 0 1,0 0 0,-1 0-1,1 1 1,0-1-1,0 0 1,-1 0-1,1 1 1,0 7-11,1 1 1,0-1-1,1 0 1,0 0-1,0 0 1,0 0-1,1 0 1,1-1-1,-1 1 1,1-1-1,1 0 0,-1 0 1,8 8-1,-5-6 0,1 0 0,1-1 0,-1 0 0,1 0 1,1-1-1,-1 0 0,1-1 0,1 0 0,12 6 0,-13-9-5,0-1 0,1 0 0,0 0 0,-1-1 0,1 0 0,0-1 0,13-1 0,-20 0 0,0 1 0,0-1 1,0 0-1,0 0 0,0 0 1,-1-1-1,1 1 1,0-1-1,-1 0 0,1 0 1,-1 0-1,1 0 0,-1-1 1,6-5-1,0-1 7,-1-1 0,0-1 0,8-12 0,-9 13-4,-4 4 5,0 0 1,0 0 0,0-1 0,-1 1-1,0 0 1,-1-1 0,1 1 0,-1-1-1,0-9 1,0 15-9,-1 1 1,0 0-1,1 0 1,-1 0-1,0-1 1,0 1-1,1 0 0,-1 0 1,0 0-1,1 0 1,-1-1-1,1 1 1,-1 0-1,0 0 0,1 0 1,-1 0-1,0 0 1,1 0-1,-1 0 1,0 0-1,1 0 0,-1 0 1,1 0-1,-1 0 1,0 1-1,1-1 0,-1 0 1,0 0-1,1 0 1,-1 0-1,0 1 1,1-1-1,-1 0 0,0 0 1,0 1-1,1-1 1,-1 0-1,0 0 1,0 1-1,1-1 0,16 13-30,-5 0 48,-1 1-1,-1 1 0,0 0 0,-1 0 0,-1 1 0,0 0 0,-1 0 1,-1 1-1,5 19 0,-3-3 20,-2-1-1,-1 1 1,-2 0-1,0 36 1,-3-53-19,0 2 35,0 0-1,-5 25 0,4-36-30,-1 0 0,0-1 0,0 1 1,-1-1-1,0 1 0,0-1 0,0 0 0,-1 0 0,-7 8 1,-10 10 33,-1 0 1,-1-2 0,-1-1 0,0-1-1,-2-1 1,-1-1 0,0-1 0,-1-1-1,-51 19 1,74-33-67,0 0 0,-1 0 1,0-1-1,1 0 0,-1 0 0,-7 0 1,12-6-310,1 2 250,0 0-1,0-1 1,1 1-1,0 0 1,0-1 0,0 1-1,0 0 1,1-4-1,8-12-374,20-32-1,24-25-727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6.94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687 789 288,'0'0'1558,"3"-5"-1528,6-5 2,0-1-1,-1 0 0,0 0 1,-1-1-1,0 0 0,8-20 0,-3 7-15,-10 21-12,12-22 7,-1 0 1,-1-1 0,-1 0-1,-2-1 1,7-32-1,-6 11 16,-7 37-10,0 0 1,-1-1-1,1-22 0,-3-114 185,-1 147-193,0-1 0,0 1 1,0-1-1,0 0 0,-1 1 0,1 0 0,-1-1 1,1 1-1,-1 0 0,0 0 0,0 0 0,0 0 1,0 0-1,-4-2 0,-37-27 112,-1 5-77,-2 3 0,-70-27 0,99 44-42,-1 1 0,1 0 0,-1 2 0,0 0 0,-22 0 0,-95 3 9,58 2-10,73-2-7,1-1 1,-1 1-1,0 0 1,1 1 0,-1-1-1,0 0 1,0 1-1,1 0 1,-1 0 0,1 0-1,-1 1 1,1-1 0,-1 1-1,1-1 1,0 1-1,0 0 1,0 1 0,0-1-1,0 0 1,0 1-1,0-1 1,-2 5 0,-65 59-55,68-64-69,0 1 1,1-1 0,-1 1-1,1-1 1,0 1 0,-1 0-1,1-1 1,0 4 0,-12 19 77,9-13 799,0-6-757,0 2 0,0-1 0,0 0 0,-3 14-1,-5 8-32,11-29 29,1 1 1,0-1-1,0 1 0,0-1 1,0 1-1,0-1 0,0 1 1,0-1-1,-1 1 0,1-1 1,0 0-1,0 1 0,-1-1 1,1 1-1,0-1 1,0 0-1,-1 1 0,1-1 1,-1 1-1,1-1 0,0 0 1,-1 0-1,1 1 0,-1-1 1,1 0-1,-1 0 0,1 1 1,0-1-1,-1 0 0,1 0 1,-1 0-1,1 0 0,-1 0 1,1 0-1,-1 0 0,1 0 1,-1 0-1,0 0 0,-7-1-274,-2 1-107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9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2 640,'0'0'2229,"3"0"-2157,40-1 17,58 2 160,-98-1-241,0 1-1,0-1 0,0 0 0,0 1 0,-1 0 0,1 0 1,0 0-1,-1 0 0,1 0 0,0 0 0,-1 1 1,0-1-1,1 1 0,-1 0 0,0 0 0,0 0 0,0 0 1,0 0-1,0 0 0,0 0 0,-1 1 0,1-1 0,-1 1 1,1-1-1,-1 1 0,0-1 0,0 1 0,0 0 1,0 4-1,1 5 33,0 0 1,-2 0-1,1 1 1,-2-1 0,-3 22-1,3-25-31,-2-1 1,1 1-1,-1-1 0,0 0 1,-1 0-1,0 0 0,0-1 1,-1 1-1,0-1 0,0 0 1,-1-1-1,0 1 0,0-1 1,0 0-1,-1 0 0,-13 8 1,18-13-11,2 0-2,-1-1-1,0 1 0,0-1 1,1 0-1,-1 1 1,0-1-1,0 0 1,1 0-1,-1 0 1,0 1-1,0-1 0,0 0 1,1 0-1,-1 0 1,0 0-1,0 0 1,-1-1-1,-9 1-22,94 15-209,34-15 170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0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1421 184,'0'0'2283,"-3"1"-2084,0 2-110,10 0-30,26 4-3,43 3 41,-1-2 78,124-1 0,-196-7-166,0 0 0,0-1 0,1 1 0,-1 0 0,0-1 0,0 0 1,0 0-1,0 0 0,0 0 0,0 0 0,0-1 0,0 1 0,0-1 0,-1 0 0,1 0 1,-1 0-1,1 0 0,-1 0 0,0 0 0,1-1 0,-1 1 0,-1-1 0,1 0 1,0 1-1,-1-1 0,1 0 0,-1 0 0,0 0 0,0 0 0,0 0 0,0 0 1,0 0-1,-1-1 0,0 1 0,1 0 0,-1-5 0,3-87 36,30-183 1,41-316-30,-65 287 132,-9 270-128,-9-27 293,-22 64 737,-488 0-405,516 0-738,48-1-3318,-16-4 2042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39.6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299 208 24,'0'-6'3306,"-8"135"-2989,-5 292 272,10-353-548,-5 141 64,-9 178 43,3 141 0,7-81-60,-27-6 63,15-296-113,-24 230 23,40-345-60,-1 45 6,4-73-14,9-2-85,13-2 118,-1 0 0,40-10 0,-9 2 5,475-45 75,4 38 179,-431 15-223,171-3 32,258-8 176,-3-21-112,-217-8-104,67-6-36,-233 33-20,-65 5 4,72-4 33,15 5-28,-24 1-1,-141 8-4,1 0 0,0 0 0,0 0-1,-1 0 1,1 0 0,0 0-1,-1 0 1,1 0 0,0 0 0,-1 0-1,1-1 1,0 1 0,-1 0 0,1 0-1,0-1 1,-1 1 0,1-1 0,-1 1-1,1 0 1,-1-1 0,1 1 0,-1-1-1,1 1 1,-1-1 0,1 0 0,-1 1-1,1-1 1,-1 1 0,0-1-1,0 0 1,1 1 0,-1-1 0,0 0-1,0 1 1,0-1 0,1 0 0,-1 1-1,0-1 1,0 0 0,0 0 0,0 1-1,0-1 1,-1 0 0,1 1 0,0-1-1,0 0 1,-1-1 0,1-10 12,0 7-11,0-1-7,0-1-1,0 0 1,-1 0 0,0 1-1,0-1 1,0 0-1,-4-10 1,-5-10-58,-10-50 0,4 14-65,-27-110-150,-25-223-1,37 151-41,0-316-1,15 197 276,-7-7 51,15 114-1,8 252-5,-3-45 11,-2 0 0,-15-66 1,10 62-9,9 17 75,1 37-41,-1 0-35,0-1 0,1 1-1,-1-1 1,0 1-1,1-1 1,-1 1-1,1-1 1,-1 1-1,1-1 1,-1 1 0,1-1-1,-1 0 1,1 1-1,-1-1 1,1 0-1,0 1 1,-1-1 0,1 0-1,0 0 1,0 1-1,0-1 1,-1-2-1,-5-12-2,4 14 10,1 0 1,-1 0-1,1 0 0,-1 0 1,1 0-1,-1 0 0,1 0 1,-1 0-1,0 1 0,0-1 0,1 0 1,-1 1-1,0 0 0,0-1 1,0 1-1,-2 0 0,-38 1-74,20 0 66,-600-37 21,258 8-82,225 16 49,-171-35-1,206 29 2,-1 4-1,-126 0 1,-295 33-3,220 0 52,222-15-26,0 4 1,1 3-1,-145 40 0,-109 22 60,299-67-70,1 2 1,-53 18-1,81-21-4,7-4 0,0 0 0,1 0 0,-1 0 0,0 0 0,0-1 0,0 1 0,0 0 0,0-1 0,-4 1 0,0-1-7,4 0-35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59.86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0 440 80,'0'0'768,"4"-7"-589,14-20 1255,-15 34-1081,2 16-579,-4-16 365,70 428 493,-16-49-386,-50-346-222,29 397 197,-33-299-159,-17 374 346,-1-383-312,-20 192 91,20-4-117,17-303-69,-1-7-1,1-1 0,0 1 0,0-1-1,1 1 1,-1-1 0,2 1 0,-1-1 0,1 0-1,0 1 1,0-1 0,3 7 0,3 13 8,-3-18 114,-5-7-120,0-1 0,0 0 1,0 1-1,1-1 1,-1 0-1,0 1 0,0-1 1,1 0-1,-1 0 1,0 1-1,0-1 0,1 0 1,-1 0-1,0 1 1,1-1-1,-1 0 1,0 0-1,1 0 0,-1 0 1,0 0-1,1 1 1,-1-1-1,1 0 0,-1 0 1,0 0-1,1 0 1,-1 0-1,0 0 0,1 0 1,-1 0-1,1 0 1,-1 0-1,0-1 0,1 1 1,-1 0-1,0 0 1,1 0-1,73-3-1,89-13 0,71-25 60,-83 14-16,813-69 326,-440 64-49,333-11 229,63-12-128,-873 49-413,212-15 65,-258 22-67,0-1 0,0 0 0,0 0 0,0 0 0,1 0 0,-1 0-1,0 0 1,0-1 0,0 1 0,0 0 0,0-1 0,0 1 0,0 0 0,0-1-1,0 1 1,2-2 0,-2 0-2,-1 1 1,1-1-1,-1 1 0,1-1 1,-1 1-1,0-1 0,1 0 1,-1 1-1,0-1 0,0 0 1,-1-2-1,10-33-32,-3-12-8,-3 1 0,-4-70-1,0 35-95,-2 16 29,-14-80 1,4 49-20,-56-1122-786,70 1111 815,-3-130 49,-3 193 58,-18-85 0,-23-42-4,33 130-15,-63-268 38,76 310-34,0 0-1,0 1 1,0 0-1,0 0 1,0-1-1,0 1 1,0 0-1,0 0 1,0-1-1,0 1 0,0 0 1,0-1-1,0 1 1,0 0-1,0 0 1,0-1-1,0 1 1,0 0-1,0 0 0,-1 0 1,1-1-1,0 1 1,0 0-1,0 0 1,0-1-1,-1 1 0,1 0 1,0 0-1,0 0 1,0 0-1,-1-1 1,1 1-1,0 0 1,0 0-1,-1 0 0,1 0 1,0 0-1,0 0 1,-1 0-1,1 0 1,0 0-1,0 0 1,-1 0-1,1 0 0,-1 0 1,-1 0 49,-16 0 331,-15 2-381,0 1 1,0 3-1,-45 12 1,-25 4 17,52-13-2,-606 77 95,-111-57-86,522-21-30,0 12-1,-445 93 1,473-58 1,-59 13 21,140-49 70,58-10-86,63-7 17,-68 6 171,43-8 163,-76-6-510,64 2 39,33 1 103,14 1 11,0 1 0,-1 0 1,1 1-1,-12-1 0,17 1-47,1-30-3673,0 7 3051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1.73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2374 440,'0'0'1054,"20"1"-988,14 12 28,-20-7 9,0-1 0,23 5 0,-15-6-48,0-1 1,0-1-1,1-1 0,-1-1 1,29-3-1,-35 0-35,-1 0 0,1 0 1,-1-2-1,0 0 0,-1-1 0,1 0 0,-1-1 0,20-13 1,-2-3 11,0-1 0,-1-2 1,-1-2-1,-2 0 0,-1-2 1,-1-1-1,23-37 0,-17 18-1,-2-2 1,-3-1-1,-2-1 0,22-69 0,-37 88-5,-1 0-1,-2 0 0,5-65 1,-8-110 58,-5 131-48,-19-222-11,1 3-18,18 226-8,3-92-8,0 154 6,-1 1-1,1 0 1,1 0-1,-1 0 1,1 0 0,1 0-1,0 0 1,0 1-1,1 0 1,0 0-1,0 0 1,1 0-1,0 1 1,0 0-1,1 0 1,0 1 0,13-10-1,10-4-8,1 1-1,0 2 1,47-19 0,-26 12 21,25-12 6,1 3 0,1 4 1,127-29-1,-166 52-11,0 3 0,0 1-1,47 5 1,-49-2 9,295 18 283,-207-10-243,50-7 106,-78-3 10,-96 1-157,37 0 194,-29 0-205,-2 0 6,-6 0 53,-12 4-332,-113 57-492,30-17-37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6.8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26 216,'0'0'1647,"0"-4"-1490,0 3-154,1 0 0,-1 0 0,0 0 0,1 0 0,-1 0 0,0 0 0,1 0 0,-1 0 0,1 0 0,0 0 0,-1 0 0,1 0 0,0 0 0,0 1 0,-1-1 0,1 0 0,0 1 0,0-1 0,0 0-1,0 1 1,0-1 0,0 1 0,0 0 0,0-1 0,0 1 0,0 0 0,0-1 0,0 1 0,0 0 0,0 0 0,0 0 0,0 0 0,0 0 0,0 0 0,2 0 0,53 5-21,-42-4 33,50 8 30,-1 1-1,0 4 0,-1 2 1,-1 3-1,61 28 0,-88-31-21,-1 1 0,-1 1-1,0 2 1,-2 1 0,0 2-1,-1 1 1,-2 1-1,0 1 1,-2 1 0,25 35-1,-8-2 43,-3 1 1,57 122-1,-81-148-45,-2 0 1,-2 1-1,0 0 0,-3 1 1,-1 0-1,-2 1 1,1 50-1,4 77 23,-8-133-41,0 1 0,3-1 0,0-1 0,3 1 0,0-1 0,23 54 0,16 8-8,-42-81 6,1 0 0,0 0 0,1 0 0,0-1 0,1 0 0,18 19 0,62 54 0,-84-81 0,20 18 2,2-1 0,1-2 1,0 0-1,32 15 1,-42-25-2,1 0 0,0-2 1,0 0-1,0-1 0,1 0 1,-1-2-1,1 0 0,26 0 1,45-1 10,64-2 41,-130-1-45,1-2-1,0 0 1,-1-2 0,26-8 0,-36 9-5,1-2 14,0 1 0,0 1 0,1 1 1,26-4-1,27 4-2,-61 3-14,-6 0 178,-4-22 195,1 20-383,-1 1 0,1-1 0,-1 1-1,0-1 1,0 1 0,1 0 0,-1-1-1,0 1 1,0 0 0,0 1 0,0-1-1,-1 0 1,1 0 0,0 1 0,0-1-1,0 1 1,0 0 0,-1 0 0,-3 0-1,-3 0-266,0 0 0,0 0 0,0 1 0,-10 2 0,-18 11-1882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1.8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62 2578 136,'0'0'652,"-10"0"-512,-20 0 9,12 0 17,15 0-74,5 0 1,30 0-6,0-1-1,0-2 0,0-1 0,0-2 0,41-12 1,-57 12-54,-1 1 0,0-2 0,-1 0 0,0-1 0,0 0 1,0-1-1,-1-1 0,-1 0 0,0 0 0,0-1 0,-1-1 0,16-21 1,0-7 36,-2-3 1,-1 0 0,26-68-1,-40 81-45,-2-1-1,-1-1 1,-1 1 0,-1-1-1,-2 0 1,-2-52-1,9-99 46,-5 91-36,4 1 0,24-109-1,-31 189-29,25-93-1,-5 21 3,-3 15-5,54-127 0,-37 109-1,-15 41 8,2 1 1,2 1 0,41-54-1,-25 21 18,-21 48-12,1 0-1,2 1 1,0 2 0,39-33 0,181-138 145,-232 189-163,1 1 0,-1 0-1,1 0 1,0 1 0,19-5 0,68-14 39,-81 20-16,22-6 5,-21 5-11,1 1 0,-1 0 0,1 1 0,30 0 0,35-6 53,-83 9-41,27-4-10,-10 1-21,3-1 22,1 2 0,-1 1 0,28 2 0,-48-1 6,-4 8-824,0 1 692,0 0-1,-1 0 1,0 0 0,-1 0-1,1-1 1,-2 1-1,1-1 1,-1 0-1,-8 9 1,-49 43-945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20.28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1 136,'3'6'2671,"-3"-6"-2631,61 0-34,188 4 262,89 2 315,-293-6-592,120 6 404,-164-6-316,1 0-72,5 0-5,-6 0 6,29 0-553,3 1 251,-46 1-289,-17 3 482,-29 6-510,0-1-321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2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16 776,'0'0'2937,"0"-15"-2921,19 15-1112,-10 0 479,1 6-159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61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 1064,'0'0'2916,"12"-4"-3743,3 4-502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2.44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48 1660 72,'0'0'1126,"3"-4"-945,10-9-24,-10 10-2,-3 3-136,0-1-1,-1 0 1,1 0-1,0 0 1,0 1-1,0-1 1,0 0 0,0 0-1,0 0 1,0 1-1,0-1 1,0 0-1,0 0 1,0 0-1,0 1 1,0-1 0,1 0-1,-1 0 1,0 0-1,1 1 1,-1-1-1,0 0 1,1 1 0,-1-1-1,1 0 1,-1 1-1,1-1 1,0 0-1,4-9 68,5-32 289,-13-150-132,-51-343-1,40 452-242,5 0 0,2-1-1,7-119 1,3 183-5,0 1 0,1-1-1,1 1 1,1 0 0,12-29 0,51-86-60,-52 104 32,-5 7-10,18-29-132,-35 50-452,-3 4 528,0 1 0,0 0 0,0 0 0,0 1 0,-9 5 0,-30 16-1067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8:57.66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0,'0'0'1398,"0"14"-894,1-5-463,0 1 0,1 0 0,-1-1 0,2 1 0,-1-1 0,9 18 0,31 58 35,-15-35-18,30 49 37,-39-69-74,-16-28-6,0-1-1,0 1 1,0 0-1,0-1 1,0 1-1,0-1 1,0 0 0,0 0-1,0 1 1,1-2-1,-1 1 1,0 0-1,1 0 1,3 0-1,47 8 61,-21-5-57,-10 0 19,-1-1 0,0-2-1,1 0 1,36-4 0,-41-1 145,-5 3-877,-11 2 649,-1 0 0,0 0 1,1 0-1,-1 0 1,0 0-1,0 0 1,0 1-1,0-1 0,0 0 1,0 0-1,0 0 1,0 0-1,0 0 0,0 0 1,-1 0-1,1 2 1,-9 25-657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95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1 536,'0'0'3130,"3"0"-3089,-2 0-53,-1 0-1,1 0 0,-1 0 0,0 0 1,1 0-1,-1 0 0,1 0 0,-1 0 0,1 0 1,-1 0-1,0 0 0,1 0 0,-1 0 1,1 0-1,-1 0 0,0 0 0,1 1 0,-1-1 1,1 0-1,-1 0 0,0 0 0,1 1 1,-1-1-1,0 0 0,1 0 0,-1 1 0,0-1 1,1 0-1,-1 1 0,0-1 0,0 0 1,1 1-1,4 7-656,1-3 110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5.9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286 98 80,'0'0'1532,"6"-16"-1174,20-49-36,-26 65-311,0 0-1,1-1 0,-1 1 0,0-1 0,1 1 0,-1 0 0,0-1 0,0 1 0,0-1 0,1 1 0,-1-1 0,0 1 0,0-1 0,0 1 0,0-1 0,0 1 0,0-1 0,0 1 0,0-1 0,0 1 0,0-1 0,0 1 0,0-1 0,0 1 0,-1-1 0,1 1 0,0-1 0,0 1 0,0 0 0,-1-1 0,1 1 0,0-1 0,-1 1 0,1 0 0,0-1 0,-1 1 0,0-1 0,-10 2 32,10-1 1,-12 0-20,0 1-1,0 0 1,0 0-1,0 1 1,0 1 0,1 0-1,-1 1 1,1 0-1,0 1 1,0 1-1,1-1 1,-1 2 0,1 0-1,1 0 1,-1 1-1,1 0 1,-13 14 0,15-14-23,1 0 0,0 1 0,0-1 0,1 1 0,0 1 0,1-1 0,0 1 0,0 0 0,1 0 0,1 0 1,-1 1-1,2-1 0,-1 1 0,1 0 0,1-1 0,0 22 0,1-25-6,0-1-1,0 1 1,0-1 0,1 1 0,0-1-1,1 1 1,-1-1 0,5 9-1,-5-13 5,1 1-1,-1-1 0,1 1 0,0-1 0,0 0 0,0 0 1,0 0-1,1 0 0,-1 0 0,0 0 0,1-1 1,-1 1-1,1-1 0,0 0 0,-1 0 0,1 1 0,0-2 1,0 1-1,0 0 0,0-1 0,5 1 0,-2 0 2,0-1-1,1 1 1,-1-1-1,0-1 1,0 1-1,0-1 0,0 0 1,1 0-1,-1-1 1,-1 0-1,1 0 1,0 0-1,0-1 1,-1 0-1,6-3 0,4-6 15,-1 0 0,0 0 0,21-26 0,-28 31 32,-1 0-1,0 0 1,0-1 0,0 0-1,-1 0 1,0 0-1,-1-1 1,0 1 0,0-1-1,-1 0 1,0 0 0,-1-1-1,0 1 1,2-19-1,-6 68-22,-10 52-1,-1 29 56,2 640-199,11-745 88,-1-15 5,1 0 0,0 0 0,0 1 0,0-1 0,-1 0 0,1 0 0,1 1 0,-1-1 0,0 0 0,0 1 0,0-1 0,1 0 0,-1 0 0,1 0 0,-1 1 0,1-1 0,-1 0 0,1 0 0,-1 0 0,1 0 0,0 0 0,0 0 0,0 0 0,0 0 0,0 0 0,0 0 0,0-1 0,0 1 0,0 0 0,0-1 0,0 1 0,0 0 0,0-1 0,1 1-1,-1-1 1,0 0 0,0 0 0,0 1 0,1-1 0,-1 0 0,0 0 0,1 0 0,-1 0 0,0 0 0,0 0 0,3-1 0,17 1-874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6.42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76 0 240,'0'0'2334,"-3"17"-2162,-51 217 217,49-205-380,-7 17 8,10-37-13,4-16-5,0 1 0,0 0 0,0 1 0,1-1 0,0 0 0,0 1 0,1-1 1,6-7-1,-1-1-17,4-6 0,2-1-1,0 1 0,34-33 1,-48 52 23,1 0 1,-1-1-1,1 1 0,-1 0 1,1 0-1,-1 0 1,1 0-1,0 0 1,0 0-1,0 1 0,-1-1 1,1 0-1,0 1 1,0-1-1,0 1 1,0 0-1,0 0 0,0 0 1,0 0-1,0 0 1,0 0-1,2 1 1,-1 0 6,-1 0 0,1 1 0,-1-1 0,1 1 0,-1-1 0,0 1 0,1 0 0,-1 0 0,0 0 0,0 0 0,0 0 0,-1 0 0,3 4 0,4 7 49,-1 1-1,0 0 1,-1 1-1,5 18 1,-10-31-56,2 10 0,-1 1 0,0 0 1,-1 1-1,0-1 0,-1 15 0,0-23-31,0-4-13,0 0 0,-1 1 0,1-1 0,0 0 0,0 0 0,0 0-1,1 0 1,-1 0 0,0 1 0,0-1 0,1 0 0,-1 0 0,0 0-1,1 0 1,-1 0 0,1 0 0,-1 0 0,1 0 0,0 0 0,-1 0-1,1 0 1,0-1 0,0 1 0,0 0 0,-1 0 0,1-1 0,0 1-1,0 0 1,0-1 0,0 1 0,0-1 0,0 1 0,2-1 0,7 1-942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7.30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199 1811 944,'0'0'2174,"4"0"-2123,46 1-28,-20 1 23,0-2-1,54-6 1,-78 4-28,1 0 0,-1 0 0,1-1 0,9-4 1,-14 6-6,-1 0 1,1 0-1,0 0 1,-1 0-1,1 0 1,-1 0-1,1 0 1,-1 0-1,0 0 1,0-1-1,1 1 1,-1-1-1,0 1 1,0-1-1,0 1 1,0-1-1,-1 0 1,1 1-1,0-1 1,0-2-1,8-22 290,1-47-223,2-108-60,-5 102-14,3-39 1,28-539-137,-38 351 289,-2 273-90,-1-1 1,-8-34 0,0-1-27,-6-11-16,15 71-12,0-5 48,2 13-53,1 1-1,-1-1 0,0 1 0,0-1 0,0 1 0,0 0 1,0-1-1,0 1 0,0-1 0,0 1 0,0-1 0,0 1 1,0-1-1,0 1 0,0-1 0,0 1 0,-1 0 0,1-1 1,0 1-1,0-1 0,0 1 0,-1 0 0,1-1 0,0 1 0,0 0 1,-1-1-1,1 1 0,0 0 0,-1-1 0,1 1 0,0 0 1,-1 0-1,1-1 0,-1 1 0,1 0 0,0 0 0,-1 0 1,1-1-1,-1 1 0,0 0 0,-1 0 99,-10 0 1,-29 3 1,1 1-1,0 2 1,-44 13-1,-50 8-82,-7-17-86,215 1-3114,-26-10 2154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19.4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49 17 16,'0'-17'3151,"0"355"-3035,-11-342-538,-7-4-304,-2 1-793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5:37.90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277 212 256,'0'0'1430,"-9"-2"-1172,-31-13 57,19 7-211,1 0 0,-2 2-1,1 0 1,-1 2-1,-39-4 1,11 8 382,40 0 82,34 0-445,141-3-180,496-67 206,116-7 109,-155 73 232,-561 8-455,118 22-1,-99-12 47,-70-13 207,-93-35-2953,19 23 594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4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742 42 88,'0'0'1164,"0"-3"-977,0 2-159,0 0-1,0 0 1,0 0 0,-1 1-1,1-1 1,0 0 0,-1 0 0,1 0-1,-1 0 1,1 1 0,-1-1-1,0 0 1,1 1 0,-1-1-1,0 0 1,1 1 0,-1-1 0,0 1-1,1-1 1,-1 1 0,0-1-1,0 1 1,-1-1 0,-32-10 145,-37 4-139,36 4-3,0 3 0,0 1-1,1 1 1,-1 2 0,0 1-1,-41 13 1,59-13-24,-14 4 13,1 2 0,1 1 0,0 1 0,-28 17 0,54-28-21,0 0-1,1 0 1,-1 0 0,0 1 0,1 0 0,0-1 0,-1 1 0,1 0 0,0 0 0,0 0 0,1 0 0,-1 0 0,1 1 0,-1-1 0,1 0 0,0 1 0,0-1 0,1 1 0,-1-1 0,1 1 0,-1-1 0,1 1 0,0 0 0,1-1 0,-1 1 0,1 3 0,1 1-2,0 0 0,1 0 1,-1-1-1,1 1 1,1-1-1,-1 1 1,2-1-1,-1-1 1,0 1-1,9 8 1,12 11 13,29 22 0,26 27 31,-72-67-38,-1 1-1,0-1 1,-1 1-1,0 1 0,0-1 1,-1 1-1,6 16 1,-10-22 11,0 1 0,0-1 0,0 1 0,0-1 1,-1 1-1,0 0 0,0-1 0,0 1 0,0 0 0,-1-1 1,0 1-1,0 0 0,0-1 0,-1 0 0,1 1 1,-1-1-1,0 0 0,0 1 0,-1-1 0,1-1 1,-1 1-1,0 0 0,0 0 0,0-1 0,0 0 0,-1 0 1,-5 5-1,-4 1 33,0 0 1,0-1 0,-1 0-1,0-1 1,-1-1-1,-28 9 1,15-8 3,0-2 1,0-1-1,-1-1 0,-53-2 0,81-1-55,1 0 0,0 0 0,0 0 0,0 0 0,-1 0 0,1 0-1,0 0 1,0 0 0,0 0 0,-1 0 0,1 0 0,0 0 0,0 0-1,-1 0 1,1 0 0,0 0 0,0 0 0,0 0 0,-1 0 0,1 0 0,0 0-1,0-1 1,0 1 0,0 0 0,-1 0 0,1 0 0,0 0 0,0 0-1,0-1 1,0 1 0,-1 0 0,1 0 0,0 0 0,0 0 0,0-1-1,0 1 1,0 0 0,0 0 0,0-1 0,6-7-252,14-8-354,14-1-538,7-2-412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110 42 264,'0'0'1747,"3"-7"-1434,8-20-15,-8 20 331,-6 18-531,-5 8-73,1 1-1,1-1 1,-5 26 0,-4 15 68,-36 131 121,43-168-197,7-18-15,-1-1 0,1 1 0,-1-1 0,1 1 0,0 0 0,0 6 0,1-11-2,0 0 0,0 0 0,0 1 0,0-1 0,0 0-1,0 0 1,0 1 0,0-1 0,0 0 0,0 0 0,0 1 0,0-1 0,0 0 0,0 0-1,-1 1 1,1-1 0,0 0 0,0 0 0,0 0 0,0 1 0,0-1 0,-1 0 0,1 0 0,0 0-1,0 0 1,-1 1 0,1-1 0,0 0 0,0 0 0,0 0 0,-1 0 0,1 0-11,-1 0 1,1 0-1,0 0 1,0 0-1,-1 0 0,1-1 1,0 1-1,0 0 1,0 0-1,-1 0 1,1-1-1,0 1 1,0 0-1,0 0 1,-1-1-1,1 1 1,0 0-1,0 0 1,0-1-1,0 1 0,0 0 1,0 0-1,0-1 1,0 1-1,-1 0 1,1-1-1,0 1 1,0 0-1,0-1 1,0 1-1,1 0 1,-1 0-1,0-1 1,0 1-1,0-21-524,0-8-456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5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995 1 440,'0'0'1802,"-32"3"-1649,-103 13-23,-36 12 390,84-18-461,2 3 0,0 5 0,-118 39 0,196-54-62,0 0-1,0 0 1,0 0 0,0 1 0,0 0-1,1 0 1,-1 1 0,1 0 0,-9 9 0,12-10 2,0 0 0,0 0 0,0 0 0,1 1 0,0-1 0,0 1 0,0 0 0,0 0 0,0 0 0,1 0 0,0 0 0,0 0 0,1 0 0,-1 0 0,1 6 0,-1 115 200,4 153 409,2-236-482,3 1 1,15 50 0,-2-10 23,-7-20-36,-2 1 0,-4 0 0,0 77 0,-7-101-57,-1-1-1,-3 0 1,-1 1 0,-13 54-1,-52 107 20,63-181-60,-1-1 0,-1 0 0,-1 0-1,-1-1 1,0 0 0,-23 31 0,30-46-14,1-1 0,0 1 0,0 0 0,0-1-1,1 1 1,-1 0 0,1 0 0,0 0 0,0 0 0,0 0 0,1 0 0,-1 0 0,1 1 0,0-1 0,1 4 0,-1-7-4,0 0 1,1 0 0,-1 0 0,1 0 0,-1 0 0,1 0 0,-1-1 0,1 1 0,0 0 0,-1-1-1,1 1 1,0 0 0,0-1 0,-1 1 0,1-1 0,0 1 0,0-1 0,0 1 0,0-1 0,0 0-1,-1 1 1,1-1 0,0 0 0,0 0 0,2 1 0,34 4 1,-31-4-1,240 6 458,-161-8-267,309-5-395,-442 7-1556,16 1 320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0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540 2 224,'0'0'1658,"-17"0"-1578,-2-1-64,-10 1 28,0 0-1,1 2 1,-45 8-1,24 2 89,-51 20 1,79-24-92,0 2 1,1 0-1,0 1 1,-33 24 0,50-32-43,0 0 1,1 0 0,0 0-1,0 0 1,0 0 0,0 1-1,0-1 1,0 0 0,1 1-1,0-1 1,0 1 0,0 0 0,0-1-1,0 6 1,0-1-1,0-1-1,1 1 1,0-1 0,0 1 0,1-1-1,2 13 1,0-12 1,0-1 0,0 1-1,1-1 1,0 0 0,0 0-1,0-1 1,1 1-1,0-1 1,7 6 0,57 52 21,-62-58-15,134 126 180,-137-128-166,0 1 0,0 0 1,-1 0-1,0 0 0,0 0 1,0 0-1,-1 1 0,1 0 1,-1-1-1,0 1 0,-1 0 1,0 0-1,0 0 0,0 0 1,0 0-1,-1 0 0,0 0 1,-1 0-1,-1 11 0,1-14-2,-1-1 0,1 1 0,-1-1 0,0 1-1,0-1 1,0 0 0,0 0 0,0 0 0,0 0-1,0 0 1,-1 0 0,1-1 0,-1 1 0,1-1-1,-6 2 1,-45 18 107,44-19-95,-15 4-1,-1-1-1,0 0 0,0-3 0,-1 0 1,-31-2-1,54 1-34,1-1 1,-1-1 0,1 1-1,-1 0 1,1 0 0,-1-1-1,1 0 1,-1 1-1,1-1 1,0 0 0,-1 0-1,1 0 1,0 0-1,0-1 1,0 1 0,0-1-1,0 1 1,0-1 0,-3-3-1,4 3-20,0 1-1,1 0 1,-1-1-1,1 0 1,-1 1-1,1-1 1,0 1-1,-1-1 1,1 0-1,0 1 1,0-1 0,0 1-1,0-1 1,0 0-1,1 1 1,-1-1-1,0 1 1,1-1-1,-1 1 1,1-1-1,0 1 1,-1-1-1,1 1 1,0-1-1,0 1 1,0 0 0,0-1-1,0 1 1,0 0-1,2-2 1,2-1-105,0 0 0,0 0 1,1 0-1,-1 1 0,7-3 0,37-19-993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9:01.86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314 1070 56,'0'0'1342,"5"-11"-1248,15-32-22,-20 42-50,1 1-1,-1-1 1,1 0 0,-1 0-1,1 0 1,0 0-1,0 1 1,-1-1-1,1 0 1,0 1 0,0-1-1,0 0 1,0 1-1,0 0 1,0-1-1,0 1 1,0-1-1,0 1 1,0 0 0,0 0-1,0-1 1,0 1-1,0 0 1,0 0-1,0 0 1,0 0 0,0 0-1,0 1 1,1-1-1,-1 0 1,0 0-1,1 1 1,1 0 30,37-3 10,46-8-1,5 0 22,-81 8-78,0 1 0,-1-1 1,1-1-1,0 0 0,-1 0 0,0-1 0,0 0 1,0-1-1,0 0 0,-1 0 0,0-1 1,0 0-1,0 0 0,-1-1 0,0 0 0,0 0 1,6-10-1,2-3 15,-1-1 0,0-1 0,-2 0 0,-1 0 0,15-42 1,-17 34-12,-1 0 1,-1 0 0,5-61 0,-7-93 36,-5 143-26,-2 30-17,0 0 0,0 0 0,0 0 0,-2 0 0,1 1 0,-1 0 0,-1-1 0,0 1 0,0 1 0,-1-1 0,-12-14 0,-3-8 2,13 18 0,-1 0-1,-1 0 0,0 1 1,-1 1-1,-1 0 0,0 1 1,-25-20-1,31 28 12,0-1 0,0 2 0,-1-1 0,1 1 0,-1 0 0,1 0 0,-1 1 1,0 0-1,-8-1 0,-65 2 52,38 2-66,27-2-2,-13-1 0,-41 6 1,58-3 4,0 0 1,0 1-1,0 0 1,1 1-1,-1 0 1,1 1-1,-10 6 1,-184 111 22,194-116-23,0 0-1,1 1 1,0 0 0,0 1-1,-11 13 1,17-17-3,3-3-1,-1 0 0,1 0-1,-1-1 1,1 1 0,-1 0-1,1 0 1,-1-1 0,0 1-1,1-1 1,-1 1 0,0-1-1,1 1 1,-1-1 0,0 1-1,0-1 1,0 1-1,1-1 1,-1 0 0,0 0-1,0 1 1,0-1 0,-1 0-1,0-38-1525,2 5 635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5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16,'0'0'1956,"17"0"-1845,111 0 236,-112 0-291,-5 0-3,1 0 1,0 0-1,-1 1 1,1 0 0,19 6-1,-29-6-50,1 0 0,0 0 0,-1 0 0,1 1 0,-1-1 0,1 1 0,-1-1-1,0 1 1,0 0 0,0 0 0,0 0 0,0 0 0,0 0 0,0 1 0,-1-1 0,1 0-1,-1 1 1,1-1 0,-1 1 0,0 0 0,0-1 0,0 1 0,-1 0 0,1 0 0,-1 0-1,1-1 1,-1 1 0,0 0 0,0 4 0,-1-3 10,1 1 0,-1-1 0,1 1 0,-1-1 0,-1 1 0,1-1 1,-1 0-1,1 1 0,-1-1 0,0 0 0,-1 0 0,1 0 0,-1 0 0,-4 4 0,-3 3 28,0-1 0,-1 0 0,-13 9 0,22-18-42,0 0 0,1 0 0,-1 1 0,1-1-1,-1 1 1,1-1 0,0 1 0,0-1 0,0 1 0,0 0 0,0 0 0,0-1 0,0 1 0,0 0-1,1 0 1,-1 0 0,1 0 0,-1 0 0,1 0 0,0 0 0,0 0 0,0 0 0,0 0-1,0 0 1,0 0 0,0 0 0,1 0 0,-1 0 0,1 0 0,0 0 0,-1 0 0,1 0-1,1 1 1,2 3-1,0 1 0,0-2 0,0 1 1,1 0-1,0-1 0,0 0 0,11 9 0,7 3 23,33 20 1,-49-33-46,0 0-1,1 0 1,-1-1-1,1 0 1,0 0-1,0-1 1,0 0-1,0 0 1,11 0-1,-17-10-934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7.2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52 0 192,'0'0'1987,"-9"0"-1780,-23 0 44,22 0-16,30 0-172,12 2 33,0 1-1,47 11 0,-12-2 103,15 0 16,226 38 364,-1 28-320,-198-42-233,-109-34 1,1 0 0,-1 0 0,1 0 0,-1 1 0,0-1 0,0 0 0,0 0 0,0 1 0,-1 1 0,1 2-20,-4 82 203,-15 90 1,0-11-7,-49 678 188,40-610-21,21-188-336,-28 142 113,28-156-115,-6 20 27,-30 78 1,41-125 13,2-6-61,0 0-1,0 0 0,0 1 0,0-1 1,0 0-1,0 0 0,0 0 0,0 0 1,0 1-1,0-1 0,0 0 1,-1 0-1,1 0 0,0 0 0,0 1 1,0-1-1,0 0 0,0 0 0,0 0 1,0 0-1,0 0 0,-1 0 0,1 1 1,0-1-1,0 0 0,0 0 1,0 0-1,0 0 0,-1 0 0,1 0 1,0 0-1,0 0 0,0 0 0,0 0 1,-1 0-1,1 0 0,0 0 0,0 0 1,0 0-1,0 0 0,-1 0 0,1 0 1,0 0-1,0 0 0,-2 0-74,1 0 101,-19-11 232,-24-1-155,-2 2 1,-77-6-1,76 10-82,-60-5-29,-137-22 73,226 28 124,70-35-5444,-11 24 3893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23.1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76 6627 216,'0'0'1536,"-15"0"-1349,-45-1 122,99-7-219,1-2-1,67-26 1,76-45 276,-144 63-338,303-172 308,-305 165-271,-1-3-1,54-52 0,-44 37-15,-12 11-4,-2-1 0,-1-2 0,-2-1 0,-1-2 0,-2 0 0,-2-2 0,-1 0 0,-3-2 0,-1 0 0,17-57 0,19-120 86,-2 9-88,-32 138-8,35-106 36,-13 44-12,47-247 1,-65 257-42,21-192 42,-33 203-19,-3-16 117,-8-162-1,-4 140-130,-19-327 29,-2 330 60,14 103-80,2 0 0,-2-61 0,-1-49-18,1-1-7,-1 14-4,0 3 6,0-43 8,10-275-14,10 308 0,-9 124-11,8-41 1,-5 40 3,2-43 0,-5 52 0,0 0 0,8-30 0,1-4-8,6-26-21,14-98-15,-26 143 37,3-28-14,-7 55 13,1 0 0,0 1 0,0-1 0,0 0 0,0 1 0,1-1 0,-1 1 0,1 0 0,0-1 0,4-4 0,7-18-79,-9 21 77,-1 0 1,1 0-1,0 1 1,1-1-1,0 1 1,-1 0-1,7-5 1,16-18-6,-3-1-8,1 1 0,1 0 0,2 2 0,0 1 0,49-31 0,-47 40-24,2 1 1,0 1-1,1 2 1,63-14 0,-60 20 11,-1 1 0,1 2-1,-1 1 1,37 4 0,-13-1 56,-57-1-4,27 2 18,48 12 145,-7 21-128,-31-14-53,-29-15 7,1 0 1,-1-1 0,17 6-1,-26-9 1,-1-2 52,1 1-127,-1 0 43,1-1-1,-1 1 0,1 0 0,-1 0 0,1-1 1,0 1-1,-1-1 0,1 1 0,0-1 0,-1 1 0,1-1 1,0 1-1,0-1 0,-1 1 0,1-1 0,0 0 0,0 0 1,0 1-1,-1-1 0,1 0 0,0 0 0,0 0 0,0 0 1,0 0-1,0 0 0,-1 0 0,2 0 0,35-1 321,-27 1-321,-5 0 56,13-1-40,-17 1 17,-1 0-1,0 0 1,1 0 0,-1 0-1,0 0 1,0 0 0,1 0-1,-1 0 1,0 0 0,1 1-1,-1-1 1,0 0 0,0 0-1,1 0 1,-1 0 0,0 0-1,0 0 1,0 1 0,1-1-1,-1 0 1,0 0 0,0 0-1,0 1 1,1-1 0,-1 0-1,0 0 1,0 1 0,0-1-1,0 0 1,0 0 0,0 1-1,1-1 1,-1 0 0,0 1-1,0-1 1,0 0 0,0 0 0,0 1-1,0-1 1,0 0 0,0 0-1,0 1 1,0-1 0,0 0-1,-1 1 1,1-1 0,0 0-1,0 0 1,0 1 0,0-1-1,-1 1 1,-38-1 50,-451 3-74,469-5 42,1 0 0,-1-2-1,0 0 1,1-1 0,-29-12 0,23 8 98,7 1-40,12 5-77,-1-1 0,0 1 1,0 1-1,-1 0 0,1 0 0,-12-1 1,12 2-1,7 1 14,1-3-26,0 3-33,0 22-1361,1 10 378,7 1 23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8.1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59 1 176,'0'0'3061,"0"13"-2939,0 1080 1285,-39-1137-4207,20 24 1402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8.7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0 152,'0'0'2295,"2"14"-1908,1-9-341,0 0 0,1 0 0,0-1 1,0 1-1,0-1 0,0 0 0,7 5 0,19 21 109,-20-16-118,2 0 0,0-1 0,0 0 0,1-1 0,1-1 0,0 0 0,1 0 1,0-2-1,0 0 0,1 0 0,0-2 0,0 0 0,1-1 0,0 0 0,0-1 0,1-1 0,-1-1 0,30 2 0,-35-5 2,-1 1-1,0-1 1,0-1-1,1 0 1,-1-1 0,0 0-1,0-1 1,0 0-1,-1-1 1,18-8-1,116-77 155,-92 54-139,-51 33-135,1 1 0,-1-1 0,0 1 1,0-1-1,-1 0 0,1 0 0,0 1 0,-1-1 0,1 0 0,-1 0 0,1 0 1,-1 0-1,0 1 0,0-1 0,0 0 0,0 0 0,0 0 0,0 0 0,0 0 1,-1 0-1,1 1 0,-1-1 0,1 0 0,-3-3 0,-13-11-1246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7.4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 14 240,'0'0'1179,"-5"-1"-998,-24-5 1150,272-1-1133,-168 8-121,523 32 406,10 59-115,-294-52-202,-43-7 36,-142-10 310,-60-16-461,-156-12-2241,28-6 112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9.4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4373 232,'0'0'1487,"2"-12"-1183,61-7-226,-28 9 3,0-2 1,-1 0 0,34-19-1,-17 4 30,-24 14-60,-1-1 0,0-2 0,-1 0 0,0-1-1,38-38 1,-37 27 12,-2-2 0,-2-1 0,0-1 0,-3-1 0,0 0 0,-2-2-1,-2 0 1,-1-1 0,-2 0 0,-1-1 0,-2 0 0,7-59 0,-5-6 95,-5-1 1,-4 0-1,-21-187 0,-11-173-76,29 389-81,0 24 9,7-80 0,-5 118-9,22-199 14,-16 69 15,-4 39-22,5 0-1,27-129 0,-16 143-7,5 2 0,4 0 0,75-163 0,-63 175 4,125-224-49,-149 271 49,-1 0 0,0-1 0,-3 0 1,0-1-1,9-39 0,-17 55-8,1 0 0,1 0 0,0 1-1,1 0 1,0 0 0,1 1 0,1 0 0,0 0 0,11-11 0,-14 16-7,11-10 10,1 0-1,0 2 1,2 0 0,0 1-1,0 1 1,24-11 0,24-16 7,-47 27-14,0 0-1,1 1 0,0 2 1,0 0-1,1 1 0,1 2 1,0 0-1,0 1 0,0 2 1,0 0-1,47 0 0,154 4 189,-223 0-192,-2 8-568,0-7 557,0 0 1,0 0-1,0 0 0,-1 0 0,1 0 0,0 0 1,-1 0-1,1 0 0,-1 0 0,1-1 0,-1 1 1,1 0-1,-1 0 0,1 0 0,-1-1 0,0 1 1,1 0-1,-1-1 0,0 1 0,0-1 1,0 2-1,-57 35-700,-10 5-59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9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244 893 168,'0'0'1667,"-6"-2"-1526,-5-1-74,-21-8 751,31 10-789,0 1 0,0 0 0,0-1 0,0 1 0,0 0 0,0 0 0,0 0 0,0-1 0,-1 1 1,1 0-1,0 1 0,0-1 0,0 0 0,-2 0 0,-5 0 348,5-15-238,4 11-133,0-1 1,0 1 0,1 0-1,0 0 1,0-1-1,0 1 1,0 0-1,0 0 1,1 1-1,0-1 1,0 1 0,0-1-1,0 1 1,0 0-1,6-4 1,18-22 1,42-53 21,-43 54-23,24-34 1,-34 40 38,-12 18-4,-1-1 1,1 1 0,-1-1-1,0 1 1,-1-1-1,1 0 1,-1 0 0,0 0-1,0 0 1,0 0-1,-1-1 1,0 1 0,0 0-1,0-1 1,0-7-1,-11-19 138,6 24-117,3 7-47,1 0-1,-1 1 1,1-1 0,-1 1-1,1-1 1,-1 0 0,1 1-1,0-1 1,-1 0-1,1 1 1,0-1 0,0 0-1,-1 0 1,1 1 0,0-1-1,0 0 1,0 0 0,0 1-1,0-2 1,-1-7 37,-1 0 0,0 1 0,0-1 0,-1 1 0,0-1 0,0 1 1,-1 0-1,-5-8 0,-3-9 46,4 9-16,-2 1 1,1 0-1,-2 0 1,0 1-1,-1 0 1,0 1 0,-1 1-1,-19-15 1,-121-78 1034,127 90-937,16 11-86,1-2 0,0 1-1,0-2 1,0 1 0,1-1 0,-10-9 0,18 15-101,0 1 0,0 0-1,0 0 1,0 0 0,0 0-1,0-1 1,0 1 0,0 0-1,0 0 1,0 0 0,0 0-1,0 0 1,0-1 0,0 1-1,0 0 1,0 0 0,1 0-1,-1 0 1,0 0-1,0-1 1,0 1 0,0 0-1,0 0 1,0 0 0,0 0-1,1 0 1,-1 0 0,0 0-1,0 0 1,0 0 0,0-1-1,0 1 1,1 0 0,-1 0-1,0 0 1,0 0 0,0 0-1,0 0 1,1 0-1,-1 0 1,0 0 0,0 0-1,0 0 1,0 0 0,1 0-1,-1 0 1,0 0 0,0 1-1,0-1 1,0 0 0,15-1-331,-12 1 237,60-1-1102,-34-1 622,1 1 0,0 2-1,0 1 1,-1 1 0,46 11 0,-33 2-792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0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353 1 216,'0'0'1344,"1"0"-1310,-1 0 0,0 0 0,0 0 0,1 0 0,-1 0 0,0 0 1,0 0-1,1 0 0,-1 0 0,0 0 0,4 2 578,-4-1-578,1-1 0,-1 0 0,0 0 0,0 0 0,0 1 0,0-1 0,0 1 0,1 117 273,-12 334 270,-13-180-427,-61 754 207,-23-270 66,45-428-18,48-270-302,10-41-74,-5 30-1,0 13-57,10-59 38,-3-2-466,3 1 433,-1 0 1,0 0 0,1 0-1,-1 0 1,0-1 0,1 1-1,-1 0 1,1-1 0,-1 1-1,1 0 1,-1-1 0,1 1 0,-1-1-1,1 1 1,-1-1 0,1 1-1,-1-1 1,1 1 0,0-1-1,-1 0 1,1 1 0,0-1 0,0 1-1,-1-1 1,1 0 0,0 1-1,0-1 1,0 0 0,0 1-1,0-1 1,0 0 0,0 0 0,-6-25-712,-3-41 0,8 10-507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8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108 169 88,'0'0'1750,"-14"-9"-1538,-1-1-138,1 1 52,0 0-1,-16-6 1,9 7 952,73 4-1183,-16-1 66,749-76 24,5 62 196,-651 29-140,148 29 1,127 49 88,-293-61-94,-51-13-31,1-3 1,1-2-1,86-3 0,-156-6-62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21:09:02.69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 0 40,'0'0'1691,"0"11"-1419,-1 41 57,-1-28-261,2-1-1,0 1 1,2 0 0,0-1-1,7 24 1,-5-30-19,-1 0 0,2 21 0,1 9 47,-4-20-56,-2-22-36,1 0 1,-1 1-1,1-1 0,0 0 1,0 0-1,4 10 0,-1-8 4,-2-2-5,1 0 1,-1 0-1,0 0 1,0 0 0,-1 0-1,1 1 1,0 6 173,2-11-195,1 0 13,0 0 0,-1 0 1,1 0-1,-1 1 0,0 0 1,8 4-1,4 1 6,38 16 13,-32-13-4,0-1 0,1-1 0,42 9 0,12-10-80,-76-7-31,-6 0-167,-21 0-350,-11 0-470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7.80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0 160 232,'0'0'1128,"17"-7"-976,1-1-106,-5 1-2,1 1-1,0 1 0,1 0 1,-1 1-1,1 0 0,20-1 1,760-41 1245,10 42-630,-512 5-461,613 7 382,-192-14-22,-713 7-565,0-1-1,0 0 1,1 0-1,-1 0 1,0 0-1,0 0 1,0 0-1,0-1 0,0 1 1,0 0-1,0-1 1,0 1-1,0 0 1,0-1-1,0 1 0,0-1 1,0 0-1,0 1 1,0-1-1,1-1 1,-1 1-47,-1 0 0,0 1 0,0-1 1,1 0-1,-1 0 0,0 0 1,0 0-1,0 0 0,0 0 0,0 0 1,0 1-1,0-1 0,0 0 1,-1-2-1,1-5-295,5-6-455,-4-3-329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8.8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25 36 176,'0'0'1236,"-2"-6"-1077,-4-18-28,1 18 46,3 10 152,1 11-184,-7 339 200,8-265-272,4 215 145,24 32-18,3 64 50,-22 526 292,-10-594-190,1 71-23,0-403-326,0 0-1,0 0 1,0 0-1,0 0 0,1 0 1,-1 0-1,0 0 1,0 1-1,0-1 0,0 0 1,0 0-1,1 0 1,-1 0-1,0 0 0,0 0 1,0 0-1,0 0 1,1 0-1,-1 0 0,0 0 1,0 0-1,0 0 1,1 0-1,-1 0 0,0 0 1,0 0-1,0 0 0,0 0 1,1 0-1,-1 0 1,0-1-1,0 1 0,0 0 1,0 0-1,0 0 1,1 0-1,-1 0 0,0 0 1,0 0-1,0-1 1,0 1-1,0 0 0,0 0 1,0 0-1,0 0 1,1 0-1,-1-1 0,0 1 1,0 0-1,0 0 1,0-1-1,7-7-141,19-74-1620,-11 50 678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5.57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0 597 168,'0'0'891,"2"4"-700,3 12 13,-4-12 17,0-4-171,0 0 0,0 0 0,-1 0-1,1 0 1,0 0 0,0-1 0,0 1 0,0 0 0,0 0 0,-1 0 0,1-1-1,0 1 1,0 0 0,-1-1 0,1 1 0,0-1 0,1 0 0,1-4-30,1-1 1,-1 1 0,-1-1 0,1 0 0,-1 0 0,0 0 0,2-7 0,5-16 9,74-145 38,-2 4-33,-64 132-23,0 0 55,21-70 0,-34 102 50,-2 16-118,-1 19-40,0 2 49,8 42 1,-2-23 23,-7-50-31,0 11 2,2-1 1,0 0 0,0 0-1,5 13 1,-7-23-5,0 1 0,0-1 1,1 1-1,-1-1 0,0 1 0,0-1 0,1 1 0,-1-1 1,1 0-1,-1 1 0,0-1 0,1 1 0,-1-1 1,1 0-1,-1 0 0,1 1 0,-1-1 0,1 0 0,-1 0 1,1 1-1,-1-1 0,1 0 0,-1 0 0,1 0 1,-1 0-1,1 0 0,-1 0 0,1 0 0,-1 0 0,1 0 1,-1 0-1,1 0 0,-1 0 0,1-1 0,-1 1 1,1 0-1,-1 0 0,1 0 0,-1-1 0,1 1 1,-1 0-1,1-1 0,-1 1 0,1 0 0,-1-1 0,0 1 1,1 0-1,-1-1 0,1 0 0,19-22-37,95-174 20,-111 185 22,-1 6-33,0 18-26,7 121 94,-1-11 57,-7-101-98,2 1 0,1-1-1,11 33 1,-14-48-84,0 0-1,1 0 1,0 0-1,0 0 1,1 0-1,-1-1 1,1 1-1,0-1 1,1 0-1,-1 0 1,1-1-1,0 1 1,0-1-1,0 0 1,7 4-1,13 1-1000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00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236 0 800,'0'0'2615,"-12"0"-2456,4 1-140,3-2-13,-1 1-1,0 1 0,0-1 1,0 1-1,1 0 0,-1 0 0,0 1 1,1-1-1,-1 1 0,1 1 1,0-1-1,-10 6 0,-1 4-11,0 1 0,1 0 0,1 1 0,-15 18 0,24-26 2,0 1-1,1-1 1,0 1 0,0 0-1,0 0 1,1 0-1,0 1 1,1-1-1,-1 1 1,1 0-1,1-1 1,-1 1 0,1 11-1,0-15-1,1 0 0,0 0 0,1 0 0,-1 0 0,1 1 0,0-1 0,0 0 0,0 0 0,2 6 0,-1-8-4,-1 0 0,1-1 1,0 1-1,0 0 0,-1 0 0,1-1 1,0 1-1,0-1 0,1 1 0,-1-1 0,0 0 1,0 0-1,1 0 0,-1 0 0,0-1 1,1 1-1,3 0 0,-1 1 8,0-1 1,1 0-1,-1 0 0,0-1 0,0 1 1,1-1-1,-1 0 0,0 0 0,1-1 1,-1 0-1,0 0 0,0 0 1,0 0-1,0-1 0,0 0 0,0 0 1,0 0-1,0-1 0,7-5 0,-2-2 25,-1-1-1,0-1 0,-1 1 0,0-1 0,-1-1 0,-1 1 1,0-1-1,0-1 0,-1 1 0,5-23 0,-8 25 56,-1 6 241,5 14-279,7 18-64,2-1 1,1-1 0,26 34-1,-17-28-28,-13-15-76,0-1 1,18 16-1,-26-27 50,0 0 0,0-1-1,1 0 1,-1 0 0,1 0 0,0-1-1,0 1 1,-1-1 0,2-1 0,-1 1-1,0 0 1,10 0 0,21 0-750,-10-2-442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35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16 0 448,'0'0'2065,"-1"22"-2023,-1 0-17,-3 119 122,5 35-5,-4-145-138,1-21-86,2-15-206,2 2 295,-1 1 0,1-1 0,0 0 0,0 0-1,0 0 1,0 0 0,0 1 0,1-1 0,-1 0 0,1 1 0,0 0-1,0-1 1,0 1 0,0 0 0,0 0 0,0 0 0,0 0 0,1 0-1,3-2 1,6-3 57,0 0 1,22-9-1,12-1 71,66-15 0,-12 4-600,-83 21-151,-8 1-510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6.67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39 265 184,'0'0'2622,"0"0"-2610,0 1 1,0-1-1,0 0 0,0 0 0,0 0 1,0 0-1,-1 0 0,1 1 1,0-1-1,0 0 0,0 0 0,0 0 1,0 0-1,-1 0 0,1 0 1,0 0-1,0 0 0,0 0 1,0 0-1,-1 0 0,1 1 0,0-1 1,0 0-1,0 0 0,-1 0 1,1 0-1,0 0 0,0 0 0,0-1 1,0 1-1,-1 0 0,1 0 1,0 0-1,0 0 0,0 0 1,0 0-1,-1 0 0,1 0 0,0 0 1,0 0-1,0 0 0,0-1 1,0 1-1,-1 0 0,1 0 0,0 0 1,0 0-1,0 0 0,0-1 1,0 1-1,0 0 0,0 0 1,0 0-1,0 0 0,0-1 0,-1 1 1,1 0-1,0 0 0,0 0 1,0-1-1,0 1 0,0 0 0,0 0 1,-5-13 13,-1-1 0,2 1 0,0-1 1,0 0-1,1 0 0,1-1 0,0 1 1,1-26-1,1-21-149,0 59 95,0 0-1,1 0 1,-1 0-1,0 1 1,1-1-1,-1 0 1,1 1-1,0-1 1,0 0-1,0 1 1,-1-1-1,1 1 1,1-1-1,-1 1 1,0-1-1,0 1 1,0 0-1,1-1 1,-1 1-1,1 0 1,-1 0-1,1 0 1,-1 0-1,1 1 1,0-1-1,-1 0 1,1 1-1,2-2 1,6 0-286,0 0 0,0 0 0,19-1 1,-21 2 38,18 1-931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02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126 391 1208,'0'0'1625,"39"116"-1601,-31-93 16,0-5-40,0-5-104,-8-36-1769</inkml:trace>
  <inkml:trace contextRef="#ctx0" brushRef="#br0" timeOffset="1">8 14 784,'0'0'3137,"-8"-13"-3145,24 15-592,15 14 272,8 4-224,1-4-161,-17-4-943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41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1176,'0'0'3210,"5"7"-3171,64 69-3,-32-38 52,34 33 44,20 22-44,-63-62-115,47 61 95,-66-79-145,0 0-1,-1 1 1,-1 0 0,0 0 0,7 23-1,-14-37 57,1 0 0,-1 1 1,0-1-1,0 1 0,0-1 0,1 1 0,-1-1 0,0 1 0,0-1 0,0 1 0,0-1 0,0 1 0,0-1 0,0 1 0,0-1 1,0 1-1,0-1 0,-1 1 0,1-1 0,0 0 0,0 1 0,0-1 0,0 1 0,-1-1 0,1 1 0,0-1 0,0 0 1,-1 1-1,1-1 0,0 1 0,-1-1 0,1 0 0,-1 1 0,1-1 0,0 0 0,-1 0 0,1 1 0,-1-1 0,1 0 0,-1 0 1,1 0-1,0 0 0,-1 1 0,-24-2-618,19 0 433,-17-3-1015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27.73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400 1 1072,'0'0'2993,"-180"141"-2921,117-82-16,8-2-32,8-9 0,16-9-24,15-11 0,8-10-96,8-8-368,16-10-1017,-8-10-55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09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396 3 80,'0'0'1504,"-14"-3"-558,10 4-930,-1-1-1,0 1 1,0 0 0,0 0 0,0 1 0,0-1 0,1 1-1,-1 0 1,1 1 0,0-1 0,-1 1 0,1 0-1,-6 5 1,-7 7 11,-26 31 0,20-20-9,-4 5-14,2 1 1,1 1-1,2 1 0,1 1 0,2 0 0,1 2 0,2 0 0,1 1 0,-12 55 1,22-73-20,-4 38 1,9-51 10,-1 0-1,1 0 0,0 1 0,1-1 1,0 0-1,0 0 0,0 0 1,5 12-1,-2-11 0,1 0 1,0-1 0,0 1-1,1-1 1,0 0-1,0-1 1,1 1-1,-1-1 1,1-1 0,12 8-1,-6-4 1,1-1 0,0-1 1,0 0-1,1-1 0,19 6 0,-17-8 3,1 0 1,-1-2 0,1 1-1,0-2 1,0 0-1,32-4 1,-41 2 2,1-1 0,0 0 0,-1 0 0,0-1 0,1 0 0,-1 0-1,-1-1 1,1-1 0,0 1 0,-1-1 0,0-1 0,0 0 0,12-11 0,-5 0 18,-1 0 0,0-1 0,-2 0 0,0-1 0,-1-1 0,-1 0 1,0 0-1,-2-1 0,-1 0 0,0 0 0,-2-1 0,0 0 0,-1 0 0,-2 0 0,1-25 0,-3 40 1,-1 1-1,0-1 0,-1 0 0,1 1 1,-1 0-1,-1-1 0,1 1 0,-1 0 0,0 0 1,0 0-1,-1 1 0,1-1 0,-1 1 1,-1 0-1,1 0 0,-1 0 0,-7-6 1,3 4 10,-1 0 1,1 0 0,-1 1-1,-1 0 1,1 0 0,-1 1 0,0 1-1,0 0 1,-14-3 0,25 7-32,-16-3-513,25 11-585,-2-3 1016,21 14-942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23:12.23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112 133 216,'0'0'2222,"-11"7"-2018,4-1-200,0-1 1,0 1-1,1 1 0,-7 7 0,-12 13-2,23-25 0,1-1 1,0 0 0,0 0 0,0 1-1,0-1 1,0 1 0,0-1 0,0 1 0,1-1-1,-1 1 1,0 2 0,1-5 11,0-11-7,0-4-6,-1 13-5,0 0 0,1-1 0,0 1 0,0-1 0,0 1 0,0 0 0,0-1 0,1 1 0,0 0 0,-1-1 0,1 1 0,0 0 0,1 0 0,-1 0-1,1-1 1,-1 2 0,1-1 0,0 0 0,0 0 0,0 0 0,3-2 0,-1 2-8,-1 0-1,1 1 1,-1-1-1,1 1 1,0 0-1,0 0 1,0 1-1,6-3 1,-8 4 8,-1 0 1,1 0 0,-1 0-1,1 0 1,-1 0-1,1 0 1,-1 1 0,1-1-1,-1 0 1,0 1-1,1-1 1,-1 1 0,1-1-1,-1 1 1,0 0-1,0 0 1,1 0-1,-1-1 1,0 1 0,0 0-1,0 0 1,0 0-1,0 1 1,0-1 0,0 0-1,-1 0 1,1 0-1,0 1 1,0 1 0,17 23 4,-14-22 0,0 1 0,-1 0 0,0 0 0,0 1-1,3 6 1,-4-7 15,-1 0 0,1 0-1,-1 0 1,0 0 0,-1 0-1,1 0 1,-1 5 0,0-10-11,-1 1 1,1 0-1,0-1 0,-1 1 1,1-1-1,-1 1 1,1-1-1,-1 1 1,1-1-1,-1 1 1,0-1-1,1 1 1,-1-1-1,0 0 1,1 1-1,-1-1 1,0 0-1,1 0 1,-1 1-1,0-1 1,0 0-1,1 0 1,-1 0-1,0 0 0,1 0 1,-1 0-1,-1 0 1,-25 1 72,23-1-60,-2 0-8,0 0-1,0 0 1,1-1-1,-1 0 1,0 0 0,0 0-1,0 0 1,-10-5 0,14 4-10,-1 0 0,0 0 0,0 0 0,1 0 0,-1 0 0,1-1 0,0 1 0,0-1 0,0 0 0,0 1 0,0-1 0,0 0 0,1 0 0,0 0 0,-1 0 0,1-1 0,-1-2 0,1 2-7,-1 0 1,1 0 0,0 0-1,0 0 1,0 0-1,1 0 1,-1 0 0,1 0-1,0 0 1,0-1 0,1 1-1,-1 0 1,1 0-1,0 0 1,0 0 0,0 0-1,0 0 1,1 0 0,0 0-1,0 1 1,0-1-1,0 1 1,0-1 0,1 1-1,-1 0 1,6-5 0,2-1-3,-2 1 3,1 0 0,0 0 1,0 1-1,0 0 1,1 0-1,21-9 1,-30 15-1,0 1 1,0 0-1,0 0 1,-1 0-1,1 0 0,0 0 1,0 0-1,0 0 1,0 0-1,0 0 1,0 0-1,-1 1 1,1-1-1,0 0 1,0 1-1,0-1 1,0 0-1,-1 1 1,1-1-1,0 1 1,-1-1-1,1 1 1,0-1-1,0 2 1,15 24-2,-13-19 16,0 0 0,-1 1-1,0-1 1,-1 1 0,2 13 0,-3-20-9,-4 45 47,3-43-44,0 0 0,0-1 0,0 1-1,-1 0 1,1-1 0,-1 1 0,1-1 0,-1 1-1,0-1 1,0 0 0,0 0 0,-4 3 0,-10 9 17,12-9-12,-1-1-1,0 0 1,0 0 0,0-1-1,0 1 1,0-1 0,-1 0-1,1-1 1,-1 1-1,0-1 1,0 0 0,0 0-1,0-1 1,0 0 0,0 0-1,0 0 1,-1-1 0,1 0-1,-9-1 1,13 1-10,1 0 1,0-1-1,0 1 1,-1-1-1,1 1 0,0-1 1,0 1-1,0-1 1,0 0-1,0 1 1,0-1-1,0 0 0,0 0 1,0 0-1,0 0 1,0 0-1,0 0 1,1 0-1,-1 0 0,0 0 1,1-1-1,-1 1 1,1 0-1,-1 0 1,1 0-1,0-1 0,-1 1 1,1 0-1,0-1 1,0 1-1,0 0 1,0 0-1,0-1 0,0 1 1,1-3-1,-1 0-6,0 0 0,0 0 0,1 0 0,0 0-1,-1-1 1,1 1 0,1 0 0,-1 0 0,1 1-1,2-6 1,-2 6 3,0 0 0,0 0 0,1 1-1,-1-1 1,1 1 0,-1 0 0,1 0 0,0 0-1,0 0 1,0 0 0,0 0 0,0 1 0,0-1 0,0 1-1,0 0 1,1 0 0,-1 0 0,4 0 0,-5 1-21,0 0-19,-2 0 45,1 1 1,-1-1 0,1 0-1,-1 0 1,1 0 0,-1 1-1,0-1 1,1 0-1,-1 0 1,1 1 0,-1-1-1,0 0 1,1 1-1,-1-1 1,0 0 0,1 1-1,-1-1 1,0 1-1,0-1 1,1 1 0,-1-1-1,0 1 1,0-1-1,0 0 1,1 1 0,-1-1-1,0 1 1,0-1-1,0 1 1,0-1 0,0 1-1,0 0 1,-1 19 48,1-17-23,0-3-27,0 0 1,0 1 0,0-1 0,0 0 0,-1 0 0,1 0 0,0 1-1,0-1 1,0 0 0,0 0 0,0 0 0,0 0 0,0 0 0,-1 1-1,1-1 1,0 0 0,0 0 0,0 0 0,0 0 0,-1 0 0,1 0-1,0 0 1,0 0 0,0 1 0,-1-1 0,1 0 0,0 0 0,0 0-1,0 0 1,-1 0 0,1 0 0,0 0 0,0 0 0,0 0 0,-1 0-1,1 0 1,0-1 0,0 1 0,0 0 0,0 0 0,-1 0-1,1 0 1,-5 0-456,-3 0-442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41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11 2 608,'0'0'1394,"-1"-1"-1377,1 1 0,-1 0 0,1 0 0,0 0 0,-1 0 1,1 0-1,0 0 0,-1 0 0,1 0 0,-1 0 0,1 0 0,0 0 0,-1 0 1,1 0-1,0 0 0,-1 0 0,1 1 0,-1-1 0,1 0 0,0 0 1,-1 0-1,1 0 0,0 1 0,0-1 0,-1 1 0,2 5-4,1 0 0,0 1 0,0-1 0,0 0 0,1 0 0,0 0-1,0-1 1,1 1 0,0-1 0,0 0 0,7 8 0,8 13 28,-5-8-24,1 0-1,26 26 1,-23-27-1,28 37 0,-44-52-50,0 1 1,0 0 0,0-1 0,1 1 0,-1-1-1,1 0 1,-1 0 0,1 0 0,0 0 0,0 0-1,0-1 1,0 1 0,0-1 0,0 0 0,0 0-1,0 0 1,0 0 0,1-1 0,-1 1 0,0-1-1,1 0 1,-1 1 0,0-2 0,1 1 0,-1 0-1,0-1 1,0 1 0,4-2 0,15-6-929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8.85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0 368,'0'0'1843,"0"3"-1808,0-1-1,0 0 1,0 1-1,0-1 1,0 1-1,0-1 1,0 1 0,1-1-1,0 0 1,1 5-1,6 10 25,0 0-1,13 17 0,-3-2-26,-16-30-31,3 10 3,1-1 1,1 0-1,0-1 0,1 1 0,-1-1 0,2-1 0,11 11 1,-20-20-6,1 1-1,0-1 1,0 0 0,0 1 0,0-1 0,-1 0 0,1 0 0,0 1 0,0-1 0,0 0 0,0 0-1,0 0 1,0 0 0,0 0 0,0 0 0,-1-1 0,1 1 0,0 0 0,0 0 0,0-1 0,0 1-1,0 0 1,-1-1 0,1 1 0,0-1 0,0 1 0,-1-1 0,1 0 0,0 1 0,-1-1 0,1 1-1,-1-1 1,1 0 0,0-1 0,17-27-57,-17 27 55,31-82 7,-23 57 21,17-35 0,-25 62-19,0 1 1,-1-1-1,1 0 0,0 0 0,0 1 0,0-1 1,-1 1-1,1-1 0,0 1 0,-1-1 0,1 1 0,0-1 1,-1 1-1,1 0 0,0-1 0,-1 1 0,1 0 1,-1-1-1,0 1 0,1 0 0,0 1 0,15 23-7,-12-18-10,0 0 1,0 0-1,1-1 1,0 1-1,1-1 0,-1 0 1,1 0-1,0-1 1,0 0-1,1 0 0,0 0 1,0-1-1,0 0 1,0 0-1,0-1 0,1 1 1,15 3-1,-14-5-79,0 0-1,0 0 0,0-1 0,0 0 0,0 0 1,0-1-1,0 0 0,0-1 0,1 0 1,-1 0-1,0-1 0,-1 0 0,1-1 0,0 0 1,15-7-1,16-18-892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26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0 145 160,'0'0'1050,"10"5"-941,-2-1-72,0-1-1,0 1 1,0-1 0,1-1 0,-1 0-1,1 0 1,-1 0 0,14 0 0,-9-2 36,-8 0-29,0 0 0,0 0 0,0 0 0,0-1 0,8-1 0,-11 1-30,1 0 1,-1 0-1,0-1 0,0 1 1,0 0-1,-1 0 0,1-1 1,0 0-1,0 1 0,-1-1 1,1 0-1,-1 1 0,0-1 1,1 0-1,0-3 0,3-5 35,-1 1-1,0-1 0,0 0 0,-1 0 1,0 0-1,-1 0 0,-1 0 0,1-1 1,-2 1-1,1-1 0,-2-11 0,1 22-39,0-1 0,-1 0-1,1 1 1,0-1 0,-1 1-1,1-1 1,0 0 0,-1 1-1,1-1 1,-1 1 0,1-1-1,-1 1 1,1 0 0,-1-1-1,1 1 1,-1 0 0,0-1-1,1 1 1,-1 0 0,0-1-1,1 1 1,-1 0 0,1 0 0,-1 0-1,0 0 1,1 0 0,-1 0-1,0 0 1,-1 0 0,-24-1 88,22 1-68,-2 0-18,1 0 0,-1 0 0,1 1 0,-1 0 0,1 0 0,-1 0 0,1 0 0,0 1 0,0 0 0,-1 0 0,1 0 0,0 1 0,1-1 0,-1 1-1,0 0 1,1 1 0,0-1 0,0 1 0,0 0 0,0 0 0,1 0 0,-1 1 0,1-1 0,0 1 0,0-1 0,-3 10 0,0 1-10,0 1 1,1 0-1,0 0 0,2 0 1,0 0-1,1 1 0,-1 29 1,3-42-5,0 0 1,0-1-1,1 1 1,-1 0-1,1 0 1,0 0-1,0-1 1,0 1-1,0 0 1,1-1-1,0 1 1,-1-1-1,1 1 1,0-1-1,1 0 1,-1 0-1,1 0 1,-1 0-1,1 0 1,0-1-1,0 1 1,0-1-1,0 0 0,0 0 1,1 0-1,-1 0 1,1-1-1,-1 1 1,7 1-1,7 1-51,1-1-1,-1 0 1,1-1-1,-1-1 1,21-1 0,-26 0-26,0-1-22,-1-1-1,0 0 0,0 0 0,0-1 0,-1 0 1,1-1-1,-1 0 0,0-1 0,0 0 1,0 0-1,0-1 0,12-11 0,-4 5-218,33-23-957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1:59.5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1 138 776,'0'0'1183,"15"20"-1023,45 63-11,-51-70-116,-7-12-21,-1 0 1,0 0-1,0 0 0,0 1 0,0-1 0,0 0 1,0 0-1,0 1 0,-1-1 0,1 1 1,0-1-1,-1 1 0,1-1 0,-1 1 0,0-1 1,1 6 555,1-17-159,17-112-225,11-3-185,-30 123-11,1 1 1,-1 0 0,1-1-1,-1 1 1,1-1-1,0 1 1,0 0-1,0 0 1,0-1 0,0 1-1,0 0 1,0 0-1,0 0 1,2-1 0,-2 1-25,0 1 1,-1-1 0,1 1 0,-1 0 0,1-1-1,0 1 1,-1 0 0,1 0 0,0-1-1,-1 1 1,1 0 0,0 0 0,-1 0 0,1 0-1,0 0 1,0 0 0,-1 0 0,1 0 0,0 0-1,-1 0 1,1 0 0,0 1 0,-1-1 0,1 0-1,0 0 1,-1 1 0,1-1 0,0 1 0,-1-1-1,1 0 1,-1 1 0,1-1 0,0 2-1,9 16-660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0.01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207 45 616,'0'0'1737,"0"-8"-1548,0-22 40,0 32-229,1 0-1,-1 0 1,0-1 0,1 1-1,-1 0 1,1 0 0,0 0-1,-1-1 1,1 1-1,0 0 1,0-1 0,0 1-1,0-1 1,1 1-1,-1-1 1,0 1 0,0-1-1,1 0 1,-1 0-1,1 0 1,-1 0 0,1 0-1,0 0 1,-1 0-1,1 0 1,0 0 0,0-1-1,-1 1 1,4 0 0,5 1 0,-1 0 0,1-1 1,0 0-1,14 0 1,-21-2 4,0 0 0,-1 0 1,1 0-1,0 0 0,-1-1 0,1 1 1,-1-1-1,1 1 0,-1-1 1,0 0-1,0 0 0,0 0 0,0 0 1,0 0-1,0-1 0,0 1 0,2-5 1,11-11 68,-9 16-79,-3 2 1,0 1 0,0 0 0,-1-1 0,1 1 0,0 0 0,-1 0 0,1 0 0,-1 1 0,1-1 0,-1 1 0,1-1 0,-1 1 0,0 0 0,0 0 0,0 0 0,0 0 0,0 0 0,0 0 0,-1 0 0,3 5 0,2 2 75,-1 1 0,0 0 0,7 21 0,-8-12 15,0 0 1,-2-1-1,0 1 0,-1 0 1,-2 32-1,0-11 20,0-23-51,-1-1-1,0 1 1,-1 0-1,-1-1 1,-1 0-1,0 0 1,-2 0-1,1 0 1,-2-1 0,0 0-1,0-1 1,-2 0-1,-16 20 1,-1-4 61,0-1 1,-2-1 0,-1-2-1,-56 39 1,71-55-72,-1-1 0,-32 14 0,41-20-58,0 0 0,0-1-1,0 0 1,0 0-1,0-1 1,0 0 0,-1 0-1,1-1 1,-13-1-1,20 1 2,-1 0 0,1 0 0,0 0 0,0 0-1,0 0 1,-1 0 0,1 0 0,0 0-1,0 0 1,0 0 0,0 0 0,0-1 0,-1 1-1,1 0 1,0 0 0,0 0 0,0 0-1,0 0 1,0-1 0,0 1 0,-1 0 0,1 0-1,0 0 1,0 0 0,0-1 0,0 1-1,0 0 1,0 0 0,0 0 0,0 0 0,0-1-1,0 1 1,0 0 0,0 0 0,0 0 0,0-1-1,0 1 1,0 0 0,0 0 0,0 0-1,0-1 1,0 1 0,0-23-1052,0-11-613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7.335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533 1559 224,'0'0'1462,"-3"0"-1201,-232 12 851,63-8-612,118-5-406,53 1-93,-1 0 1,1 0-1,0 0 1,0-1-1,0 1 1,0-1 0,0 1-1,0-1 1,0 1-1,0-1 1,0 1-1,0-1 1,0 0-1,0 0 1,0 1-1,1-1 1,-1 0-1,0 0 1,1 0-1,-1 0 1,0 0 0,1 0-1,-1 0 1,1 0-1,-1 0 1,1 0-1,0 0 1,-1 0-1,1 0 1,0-1-1,0 1 1,0 0-1,0 0 1,0 0-1,0 0 1,0 0 0,0-1-1,1-1 1,0-7 12,0-1 1,1 0-1,4-11 1,-4 15-21,14-69 23,-4-2 0,5-104 0,-14-160-18,-4 201 4,-3 72 11,-3 0 0,-3 1 0,-23-84 0,-6-39 158,38 186-161,1 2 6,-1 0 1,1 0 0,-1-1 0,0 1-1,0 0 1,0 0 0,-3-5-1,3 4 35,1 3-65,86-3-74,154-28 83,20-2-88,-257 33 74,1 1-1,0 0 0,-1 1 1,1-1-1,-1 0 1,1 1-1,4 1 0,-7-1-3,0-1 0,0 1 0,0-1 0,0 1 0,0-1 0,0 1 0,0 0 0,0-1 0,0 1-1,0 0 1,-1 0 0,1 0 0,0 0 0,0 0 0,-1 0 0,2 2 0,-1 2-73,0-1 0,-1 1 0,1 0 0,-1 0 0,0 0 0,0 0 0,0 0 1,-1 0-1,0 0 0,-2 6 0,-12 44-919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8.08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334 28 456,'0'0'1820,"-3"-5"-1591,0 3-212,0 0 0,1 0 0,-1 0 0,0 0 0,0 0 1,0 0-1,0 1 0,0-1 0,-1 1 0,1 0 0,0 0 1,-1 0-1,1 1 0,-1-1 0,1 1 0,0 0 1,-1 0-1,1 0 0,-1 0 0,1 0 0,-1 1 0,1 0 1,0 0-1,-4 1 0,-6 3-14,1 1 1,0 0-1,0 1 0,1 1 0,0 0 1,1 0-1,-14 14 0,6-7-2,2 0-3,0 0 0,1 1 0,-18 24 0,28-33 0,0 0 1,0 0 0,1 1-1,0-1 1,0 1 0,1 0-1,0 0 1,0 0 0,1 1-1,0-1 1,-1 15 0,3-13-4,-1-2 1,1 0-1,1-1 0,-1 1 0,1-1 0,0 0 0,4 12 0,-4-17 5,0 0 0,0 0-1,0 0 1,0 0 0,1 0 0,-1-1-1,1 1 1,0 0 0,-1-1-1,1 1 1,0-1 0,0 1 0,0-1-1,0 0 1,0 0 0,0 0 0,0 0-1,1 0 1,-1 0 0,0-1-1,0 1 1,1-1 0,-1 0 0,3 1-1,1-1 5,0 0 0,0 0 0,-1 0 0,1-1 0,0 0 0,-1 0 0,1 0 0,-1 0 0,1-1 0,-1 0 0,0-1 0,1 1 0,-1-1 0,0 0 0,-1 0 1,1 0-1,0-1 0,4-4 0,7-8 7,-1-1 0,-1 0 0,16-24 0,-20 28-6,1-4 11,-1 0 1,0-1 0,-1 0-1,-1 0 1,10-33 0,-16 31 637,-2 31-572,-2 23-77,-7 44-1,1-14 67,-9 79 62,-14 219-39,31-182-89,0-177-15,0 0-1,0 0 1,0 0 0,0 0 0,1 0 0,-1 0 0,1 0-1,0 0 1,0 0 0,0 0 0,0 0 0,0-1-1,1 1 1,-1 0 0,1-1 0,-1 1 0,1-1-1,2 2 1,-1-2-37,1 0 0,-1 0 0,0 0 0,0-1 0,1 1 0,-1-1 0,1 0 0,-1 0 0,1 0-1,-1-1 1,1 1 0,0-1 0,-1 0 0,1 0 0,4-1 0,-2 1-52,0 0 0,-1-1 0,1 0 1,-1 0-1,1 0 0,-1-1 0,0 0 0,0 0 0,1 0 0,-1 0 0,0-1 0,-1 0 1,7-4-1,11-18-1679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49.76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1 287 72,'0'0'1720,"28"-19"-1632,-9-3-48,-9-6-24,18-3-16,-9-3-32,10-25-80,-1 9-200,-9 6-432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5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317 50 136,'0'0'1712,"-5"-5"-1536,2 3-161,-1-1-1,1 1 0,-1-1 1,1 1-1,-1 0 0,0 0 1,0 1-1,0-1 0,0 1 0,0 0 1,0 0-1,0 0 0,0 1 1,-1-1-1,1 1 0,0 0 1,0 0-1,0 1 0,-1-1 1,1 1-1,-5 1 0,-2 1 3,1 1 1,-1 0-1,1 0 0,0 1 0,0 0 0,1 1 0,-1 0 1,1 1-1,1 0 0,-1 0 0,-12 15 0,11-11-11,0 1 0,1 0 0,1 1 0,0-1 0,0 2 0,2-1 0,-1 1 0,-5 20 0,8-20-5,1 0-1,1 0 1,0 0 0,0 0-1,2 0 1,-1 1 0,2-1-1,0 0 1,6 28-1,-6-37 1,1 0-1,-1 0 1,1 0 0,0 0-1,1 0 1,-1 0-1,1-1 1,0 1-1,0-1 1,0 0-1,0 1 1,1-1 0,0-1-1,0 1 1,0-1-1,0 1 1,1-1-1,-1-1 1,1 1-1,0 0 1,0-1-1,-1 0 1,2 0 0,-1-1-1,0 1 1,0-1-1,0 0 1,1-1-1,5 1 1,-6 0 2,1-1 0,-1 1 0,1-1 0,-1 0 0,0-1 0,1 1 0,-1-1 0,0 0 0,0-1 0,1 1 0,-1-1 0,0 0 0,0 0 0,-1-1 0,1 1 0,0-1 0,-1 0 0,0 0 0,1-1 1,-1 1-1,4-5 0,7-10 5,-1 0 0,-1 0 0,-1-1 0,0-1 0,-1 0 1,-2-1-1,0 0 0,-1 0 0,0-1 0,-2 0 1,-1 0-1,-1 0 0,-1-1 0,1-35 0,-3 32 21,-1-30 104,0 54-103,0 0 0,0 0-1,0-1 1,-1 1 0,1 0 0,-1 0 0,0-1 0,0 1 0,0 0 0,0 0 0,0 0 0,0 0-1,0 0 1,-1 1 0,1-1 0,-1 0 0,1 0 0,-3-1 0,3 2 80,1 6-84,-1 72-104,11 244 220,9-44-262,-11-112-746,-6-105 78,-2-16-611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0.982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23 704,'0'0'1388,"34"-3"-1204,103-10-30,-94 9-71,-40 3-65,1 1 0,-1-1-1,0 1 1,1 0 0,-1 0 0,0 0-1,1 0 1,-1 1 0,0 0 0,7 1 0,-9-1-14,0 0 0,1-1 0,-1 1 0,0 0 0,0 0 0,0 0 0,0 0 0,0 0 0,0 0 0,0 0 0,-1 0 0,1 1 0,0-1 0,0 0 0,-1 0 0,1 1 1,-1-1-1,0 0 0,1 3 0,7 34 55,-4-15-10,1 8-11,-1 0 0,-1 0 0,-2 0 0,-3 46 0,0-7-24,2-54-10,-2 38 3,2-51-3,-1-1 1,0 1-1,1-1 0,-1 1 1,0-1-1,0 1 1,0-1-1,-1 1 0,1-1 1,0 0-1,-1 0 0,1 0 1,-1 0-1,0 0 1,0 0-1,-5 4 239,7-38-39,0 31-204,0 0 0,1 0 1,0 0-1,-1 0 0,1 0 0,0 0 0,0 0 0,-1 0 0,1 0 0,0 0 1,0 0-1,0 0 0,0 0 0,0 1 0,0-1 0,1 0 0,-1 1 1,0-1-1,1 0 0,32-13-7,-22 9 0,-3 1-58,0 0-1,1 1 1,-1 0-1,0 1 0,1 0 1,0 1-1,-1-1 1,1 2-1,12 0 0,-14 2-551,-7 8-345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23:13.7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178 100 8,'0'0'1964,"-10"7"-1834,-6 16-98,15-21-22,0 1 0,0-1 0,0 0 0,0 0 0,0 0 0,-1 0 0,1 0 0,-1-1 1,1 1-1,-1 0 0,0-1 0,1 1 0,-1-1 0,0 1 0,0-1 0,0 0 0,0 0 0,-1 0 0,-2 1 0,-60-2 150,64 0-160,1 0 0,-1-1 0,0 1 1,1-1-1,-1 1 0,1 0 0,-1-1 0,1 1 0,-1-1 0,1 1 0,-1-1 0,1 0 0,-1 1 0,1-1 0,0 1 1,-1-1-1,1 0 0,0 1 0,0-1 0,-1 0 0,1 1 0,0-1 0,0 0 0,0 1 0,0-1 0,0 0 0,0 0 0,-2-21-32,2 21 29,0-18-43,1-36-64,-1 52 107,1 0 1,-1 0-1,1 0 1,0 0-1,0 0 1,0-1-1,0 2 1,0-1-1,0 0 1,1 0 0,0 0-1,-1 1 1,3-4-1,-2 6 1,-1-1-1,0 0 1,1 1-1,-1-1 1,0 1-1,1-1 0,-1 1 1,0 0-1,1-1 1,-1 1-1,1 0 1,-1 0-1,1 0 1,-1 0-1,1 0 1,-1 0-1,0 1 1,1-1-1,-1 0 1,1 1-1,-1-1 0,0 1 1,1 0-1,-1-1 1,0 1-1,0 0 1,1 0-1,-1 0 1,0 0-1,0 0 1,0 0-1,0 0 1,0 0-1,0 0 1,-1 0-1,1 0 1,0 1-1,0 1 0,1 5 38,0 1-1,-1-1 0,-1 0 0,1 1 0,-1-1 0,-2 16 0,0 4 58,2-28-87,0 1 0,0 0 1,0-1-1,-1 1 0,1 0 0,0-1 0,0 1 0,-1-1 0,1 1 1,-1 0-1,1-1 0,0 1 0,-1-1 0,1 1 0,-1-1 1,1 1-1,-1-1 0,1 1 0,-1-1 0,0 0 0,1 1 0,-1-1 1,1 0-1,-1 1 0,-1-1 0,-25 6 116,24-6-114,-1 0 1,1 0-1,-1 0 0,1 0 1,-1-1-1,1 1 1,-1-1-1,1 0 0,-1 0 1,1 0-1,0 0 1,-5-3-1,5 0-25,1 0 1,-1-1-1,1 1 0,0-1 1,0 1-1,1-1 1,-1 0-1,1 0 0,0 0 1,1 0-1,-1 0 0,1 0 1,0-9-1,1 13 15,-1 0 0,0 0 0,1 0-1,-1 0 1,0 0 0,1 0 0,0 1-1,-1-1 1,1 0 0,-1 0 0,1 1 0,0-1-1,-1 0 1,1 1 0,0-1 0,0 0 0,0 1-1,0-1 1,-1 1 0,1 0 0,0-1-1,0 1 1,0 0 0,0-1 0,0 1 0,0 0-1,0 0 1,0 0 0,0 0 0,0 0-1,1 0 1,41 0-29,-32 0 33,-11 1 1,1-1 0,0 0 0,0 1 0,-1-1 0,1 1 0,0 0 0,-1-1 0,1 1 0,-1-1 0,1 1 0,-1 0 0,1-1 0,-1 1 0,1 0 0,-1 0 0,0-1 0,1 1 0,-1 0 0,0 0 0,0 0 0,0 0 0,1-1 0,-1 1 0,0 0 0,0 0 0,0 0 0,0 0 1,-1 1-1,1 37 108,0-26-31,-1-12-74,1 1 1,0-1 0,0 0 0,-1 0 0,1 0-1,-1 1 1,1-1 0,-1 0 0,1 0 0,-1 0-1,0 0 1,1 0 0,-1 0 0,0 0 0,0 0-1,0 0 1,0 0 0,0 0 0,0-1 0,0 1-1,0 0 1,0-1 0,0 1 0,-1-1 0,1 1-1,-1 0 1,-1 0 2,1-1-1,0 1 0,-1 0 1,1-1-1,-1 1 0,1-1 1,-1 0-1,1 0 0,-1 0 1,1 0-1,-1-1 0,-3 0 1,6 0-10,-1 0 0,1 0 0,0-1 0,-1 1 0,1 0 1,0-1-1,0 1 0,0 0 0,0-1 0,0 1 0,0 0 0,0-3 1,1 0-10,-1-76-229,0 79 238,0 0 0,0 1 0,0-1 0,0 1 0,1-1 0,-1 1 0,0-1 0,0 1 0,1-1-1,-1 1 1,0-1 0,1 1 0,-1-1 0,0 1 0,1-1 0,-1 1 0,1 0 0,-1-1 0,1 1 0,-1 0 0,1-1 0,-1 1 0,1 0 0,-1 0 0,1 0 0,-1-1 0,1 1 0,0 0 0,-1 0 0,1 0 0,-1 0 0,1 0-1,-1 0 1,1 0 0,0 0 0,-1 0 0,1 0 0,1 0 0,-1 0 0,0 0 0,0 1 0,0-1 0,0 0 0,0 0 0,0 1 0,0-1 0,0 0 0,0 1 0,0-1 0,0 1 0,0 0 0,0-1-1,0 1 1,0 0 0,0-1 0,0 1 0,0 1 0,1 0 15,-1 0 1,0 0-1,0-1 0,0 1 0,0 0 0,-1 1 0,1-1 1,0 0-1,-1 0 0,1 0 0,-1 0 0,0 0 1,0 1-1,0-1 0,0 0 0,0 3 0,-1-5-1,1 1-1,-1 0 1,1 0-1,-1-1 1,1 1 0,-1 0-1,0-1 1,1 1-1,-1-1 1,0 1-1,0-1 1,1 1-1,-1-1 1,0 0-1,0 1 1,1-1-1,-3 1 1,-29 2 23,34-8-212,4-3-31,0 0 0,1 1 0,0-1 0,0 2 1,16-13-1,16-10-1182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5.663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59 599 304,'0'0'1734,"0"-17"208,0 14-1942,1 0 0,-1-1 1,1 1-1,0 0 1,0 0-1,0-1 0,1 1 1,-1 0-1,1 0 1,-1 0-1,1 1 0,2-4 1,32-34-15,-19 22 1,127-129 13,-142 145 8,-1 0 0,1 0 0,-1 0 0,0 0 0,0 0 0,0 0 0,0-1 0,0 1 0,0 0 0,0-1 0,-1 1 0,1-1 0,-1 1 0,0-1 0,0-2 0,-1-45 36,-1 26-44,1 15 2,1 9-1,0 0 0,0-1 0,0 1 0,0-1 0,0 1 0,0-1 0,1 1 0,-1 0 0,0-1-1,0 1 1,0-1 0,0 1 0,0 0 0,1-1 0,-1 1 0,0 0 0,0-1 0,1 1 0,-1 0-1,0-1 1,1 1 0,-1 0 0,0 0 0,7-2 841,-18-12-393,-92-42-325,75 43-83,0-1 0,1-1 0,-31-24 0,55 36-34,-1 1-1,1-1 1,0 0 0,0 0-1,0 0 1,0 0-1,1 0 1,-1-1-1,1 1 1,0-1 0,0 0-1,0 1 1,-2-6-1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27.33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0 721 48,'12'0'3055,"-6"-2"-3047,1 0 0,0 0 0,-1-1 0,1 0-1,-1 0 1,0-1 0,0 0 0,0 0 0,-1 0-1,9-7 1,6-5 52,166-115 213,-29 9-158,-154 120-45,0-1-1,0 1 1,0-1 0,0 0-1,-1 0 1,1-1 0,-1 1 0,0 0-1,3-6 1,-5 8-40,1 0-1,-1-1 1,1 1 0,-1 0-1,1-1 1,-1 1 0,0-1-1,0 1 1,0 0 0,0-1-1,0 1 1,0-1-1,0 1 1,0-1 0,0 1-1,-1-1 1,1 1 0,0 0-1,-1-1 1,0 1-1,1 0 1,-1-1 0,0 1-1,1 0 1,-1 0 0,0 0-1,0-1 1,0 1 0,0 0-1,0 0 1,-2-1-1,-58-48-6,-25-20-7,-77-43-7,146 100 64,0 0 0,1 0 0,1-2 0,-18-21 0,27 28 72,8 24-2068,0-15 1856,-1 0 0,0 0 0,0 0-1,0 0 1,0 0 0,3 1 0,3 4-307,6 14-891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38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18 624 80,'0'0'1042,"-3"0"-884,3 0-111,-1-1 1,0 1-1,0 0 0,1 0 0,-1-1 0,0 1 0,1 0 0,-1-1 0,0 1 1,1 0-1,-1-1 0,0 1 0,1-1 0,-1 1 0,1-1 0,-1 0 0,1 1 1,-1-1-1,1 1 0,-1-1 0,1 0 0,0 1 0,-1-1 0,1 0 0,0 0 1,0 1-1,-1-1 0,1 0 0,0 0 0,0 1 0,0-1 0,0 0 1,0 0-1,0 1 0,0-3 0,5-38-102,5 4 62,1 0 0,32-68 0,-9 25-5,-7 8 4,25-62 28,-52 134-19,1 1 1,0-1 0,0 1-1,0-1 1,-1 1-1,1 0 1,0-1 0,-1 1-1,1 0 1,-1 0 0,1 0-1,-1-1 1,1 1 0,-1 0-1,1 0 1,-1 0-1,1 1 1,12 26-53,26 66 100,17 36 34,-56-129-99,0 0 1,0-1 0,0 1 0,1 0-1,-1-1 1,0 1 0,0 0 0,1-1-1,-1 1 1,0-1 0,1 1-1,-1-1 1,1 1 0,-1-1 0,1 1-1,-1-1 1,1 1 0,-1-1-1,1 0 1,-1 1 0,1-1 0,0 0-1,-1 1 1,1-1 0,0 0 0,-1 0-1,1 0 1,0 1 0,-1-1-1,1 0 1,0 0 0,-1 0 0,1 0-1,0 0 1,-1 0 0,1 0 0,0-1-1,-1 1 1,1 0 0,0 0-1,-1 0 1,2-1 0,-1-1-2,1 1 1,0-1-1,-1 0 1,1 1-1,-1-1 1,1 0-1,-1 0 1,0 0-1,0 0 0,0 0 1,1-3-1,137-302 79,-135 299-65,-3 5 20,1-1-1,0 1 1,0 0-1,0 0 1,0 0-1,6-6 0,-7 9-23,0-1 0,0 0-1,0 1 1,1-1 0,-1 1-1,0-1 1,0 1-1,0 0 1,1-1 0,-1 1-1,0 0 1,1 0-1,-1 0 1,0 0 0,0 0-1,1 0 1,-1 0 0,0 0-1,1 1 1,-1-1-1,0 0 1,0 1 0,1-1-1,0 1 1,3 2-5,-1 0 1,1-1-1,-1 1 0,0 1 1,0-1-1,0 1 1,0-1-1,0 1 0,5 8 1,-1-2 19,4 5 26,0 1-1,-1 0 1,0 1-1,-2 0 1,0 1-1,9 25 1,-8-11 30,-1 0 1,9 65 0,-15-72-78,3 18-150,1 48-1,-8-90 99,1 0 0,0 1 0,0-1 0,0 0 0,1 0 0,-1 0 0,0 1 0,0-1 0,1 0 0,-1 0 0,0 0 0,1 0 0,-1 0 0,1 1 0,0-1 0,-1 0 0,1 0 0,0 0 0,0-1 0,-1 1 0,1 0 0,0 0 0,0 0 0,0-1 0,0 1 0,0 0 0,0-1 0,0 1 0,0-1 0,0 1 0,1-1 0,-1 1 0,2-1 1,5 1-1047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6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309 0 928,'0'0'2419,"-14"3"-2249,6-2-153,-3 0-3,0 1 0,-1 0 0,1 1 0,0 1 0,0-1 0,0 2 0,-16 8 0,4 2-2,0 0-1,-29 27 0,43-35-9,1 1-1,0 0 0,1 1 0,0 0 1,0 0-1,1 0 0,0 1 0,-8 18 0,11-20-12,1 0 0,0 0 0,-2 16 0,4-22 8,0 1-1,-1-1 1,1 0-1,0 0 1,0 0-1,0 1 1,1-1-1,-1 0 1,1 0-1,-1 0 1,1 0-1,-1 0 1,1 0-1,0 0 1,0 0-1,0 0 1,0 0 0,1 0-1,-1 0 1,3 2-1,1-2-10,1 1-1,-1-1 1,1 0-1,0 0 0,0-1 1,0 1-1,0-1 1,0-1-1,12 1 1,-9-1 10,1 0 0,0-1 0,-1 0 0,1 0 0,14-5 0,-16 3 10,0-1 1,-1-1 0,0 0 0,0 0 0,0 0-1,-1-1 1,1 1 0,-1-2 0,-1 1-1,1-1 1,-1 0 0,0 0 0,7-14-1,-6 6 96,0 0 0,-1 0 0,-1 0 0,0 0 0,-1-1 0,-1 1 0,0-1 0,-1 0-1,-1-18 93,0 35-204,0 0 0,0 1 0,0-1 0,0 1 0,0-1 0,1 0 0,-1 1 0,0-1 0,1 0 0,-1 1 0,1-1 0,0 0 0,-1 0 0,1 1 0,0-1 0,0 0 0,0 0 0,0 0 0,0 0 0,1 1 0,3 3-16,95 148-56,-83-124-84,-13-23 90,0-1-1,0 0 0,0 1 1,1-2-1,7 7 0,-11-10 12,0 0 1,0 0-1,0 0 0,0 0 1,1 0-1,-1 0 0,0 0 1,1 0-1,-1-1 0,1 1 1,-1-1-1,1 1 0,-1-1 1,1 1-1,-1-1 0,1 0 1,0 0-1,-1 0 0,1 0 1,-1 0-1,1 0 0,-1 0 0,1-1 1,0 1-1,-1 0 0,1-1 1,1 0-1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24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0 608,'0'0'2534,"1"23"-2419,20 273 373,-17-204-447,-14 165 0,1-172-403,4-71 22,3-28 8,2-149 365,1 160-23,-1 1 1,1 0-1,0 0 0,0-1 1,0 1-1,0 0 0,0 0 1,0 0-1,0 0 0,1 0 1,-1 0-1,1 1 0,0-1 1,-1 0-1,1 1 0,0-1 1,0 1-1,0 0 0,3-2 1,45-23 86,-43 23-85,11-6-136,1 0 0,0 2 0,1 0 0,-1 1 0,1 1 0,1 1 0,-1 1 0,25-1 0,-34 4-1222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5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88 451 40,'0'0'3263,"-5"-3"-3128,0 0-112,0 0 0,0 0-1,1 0 1,-1-1 0,1 0 0,0 0-1,0 0 1,0-1 0,1 1 0,-1-1 0,1 0-1,-3-8 1,-1-8-25,1 0 0,2-1 0,0 0-1,1 0 1,1 0 0,1-1 0,3-22 0,-2 19-24,0 19-2,0 0-1,1-1 1,0 1-1,0 0 1,1 0-1,0 0 0,0-1 1,1 2-1,0-1 1,0 0-1,0 1 1,1-1-1,0 1 0,0 0 1,1 0-1,0 1 1,0-1-1,0 1 0,1 0 1,-1 1-1,1-1 1,0 1-1,0 0 1,1 0-1,-1 1 0,1 0 1,7-2-1,10 3-591,-7 6-315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7.89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204 499 1104,'0'0'1865,"0"77"-1729,0-46-56,0 3-32,0-9-48,-8-2-40,0-10-224,1-18-761,-1-18-183</inkml:trace>
  <inkml:trace contextRef="#ctx0" brushRef="#br0" timeOffset="1">63 75 600,'0'0'3081,"-63"-74"-3089,79 81-704,15 17 296,16 14-57,-8-4-175,-7-4-344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24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1 488,'0'0'1943,"0"0"-1889,1 0-1,-1 0 1,1 0-1,-1 1 1,1-1-1,-1 0 1,1 1-1,-1-1 1,1 0-1,-1 1 1,1-1 0,-1 0-1,0 1 1,1-1-1,-1 1 1,0-1-1,1 1 1,-1-1-1,0 1 1,0-1-1,1 2 1,0 1-20,1 0 1,0 1-1,0-1 0,0 0 1,0 0-1,1 0 1,2 3-1,6 7 42,317 405 1270,-324-413-1352,8 8-25,-1 1 1,-1 1-1,0 0 1,-1 0-1,-1 1 1,7 17-1,-15-32 12,0-1 0,0 0 0,1 0 0,-1 0-1,0 0 1,0 1 0,0-1 0,0 0 0,0 0 0,0 1-1,0-1 1,0 0 0,0 0 0,0 0 0,0 1-1,0-1 1,0 0 0,0 0 0,0 1 0,0-1-1,0 0 1,0 0 0,0 1 0,0-1 0,0 0-1,0 0 1,0 0 0,0 1 0,0-1 0,-1 0 0,1 0-1,0 0 1,0 1 0,0-1 0,0 0 0,-1 0-1,1 0 1,0 0 0,0 0 0,0 1 0,0-1-1,-1 0 1,1 0 0,0 0 0,0 0 0,-1 0-1,1 0 1,0 0 0,-13-6-550,8 0 372,0 0 0,1-1 1,-1 1-1,1-1 0,1 0 1,-1-1-1,-2-8 0,-4-20-1046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48.5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470 1 104,'0'0'3025,"-16"13"-2624,-29 28-112,-51 58 1,37-30-8,-73 90 194,99-115-552,-48 84-1,73-111-431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25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0 104,'0'0'1047,"0"12"-975,5 90 153,29 160-1,-14-138-98,-8-14-52,-7-51-46,15 63 0,-18-86-9,-2-35 18,0-9-685,0-3-24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23:15.0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10 107 32,'0'0'1560,"1"0"-1531,-1 0-1,1 0 0,-1 0 1,1 0-1,-1 0 0,0 0 1,1 0-1,-1 0 1,1 0-1,-1 0 0,1 0 1,-1 0-1,0 1 0,1-1 1,-1 0-1,1 0 0,-1 1 1,0-1-1,1 0 0,-1 1 1,0-1-1,1 1 0,0 2-11,-1 0-1,0 0 0,0 1 0,0-1 1,0 0-1,-1 0 0,1 1 0,-1-1 0,1 0 1,-1 0-1,0 0 0,-1 0 0,1 0 0,0 0 1,-1 0-1,0-1 0,1 1 0,-5 4 1,4-6 72,4-30-162,0 25 68,-1 0 1,1 0 0,0 0 0,0 0 0,1 1 0,-1-1 0,1 1 0,0 0-1,0 0 1,0 0 0,0 0 0,5-4 0,12-11-8,-17 15 9,-1 0-1,1 0 0,0 0 1,0 1-1,0-1 1,0 1-1,1-1 0,-1 1 1,0 0-1,1 1 1,0-1-1,-1 0 0,1 1 1,0 0-1,0 0 0,4-1 1,-8 3 5,1-1-1,-1 0 1,1 0 0,-1 0-1,0 0 1,1 0 0,-1 1 0,1-1-1,-1 0 1,0 0 0,1 1-1,-1-1 1,0 0 0,1 0 0,-1 1-1,0-1 1,1 1 0,-1-1-1,0 0 1,0 1 0,1-1 0,-1 1-1,0-1 1,0 0 0,0 1-1,1-1 1,-1 1 0,0-1 0,0 1-1,0-1 1,0 1 0,0-1 0,0 1-1,-1 15 42,1-15-32,0 6 22,0 0 0,-1 0 1,1 0-1,-1 0 0,-1-1 1,0 1-1,1 0 0,-4 6 1,3-11-26,1 1 0,0-1 1,-1 0-1,1 0 0,-1 0 1,1 0-1,-1 0 0,0 0 1,0 0-1,0-1 0,0 1 0,0-1 1,0 1-1,-1-1 0,1 0 1,0 0-1,-1 0 0,1 0 1,-1 0-1,1 0 0,-1-1 1,1 0-1,-1 1 0,0-1 1,-3 0-1,-32 0 60,38 0-70,-1 0 1,1 0-1,-1 0 1,1 0-1,-1-1 0,1 1 1,-1 0-1,1 0 0,-1 0 1,1-1-1,0 1 0,-1 0 1,1 0-1,-1-1 1,1 1-1,0 0 0,-1-1 1,1 1-1,0 0 0,-1-1 1,1 1-1,0-1 1,0 1-1,-1-1 0,1 1 1,0 0-1,0-1 0,0 1 1,0-1-1,0 1 1,0-1-1,-1 1 0,1-2 1,1-16-93,-1 15 63,0-7-8,0-1 1,1 1-1,0 0 0,0 0 1,5-16-1,-5 24 37,0 0-1,0-1 0,0 1 1,0 0-1,0 0 1,1 0-1,-1 0 1,0 0-1,1 0 1,0 0-1,-1 0 1,1 0-1,0 1 1,0-1-1,0 1 1,0-1-1,0 1 0,1 0 1,-1 0-1,0 0 1,0 0-1,1 0 1,-1 1-1,1-1 1,-1 1-1,1-1 1,-1 1-1,5 0 1,-5 0 52,3 0-23,-5 0-26,0 0-1,0 0 1,0 0-1,0 0 1,0 0 0,1 0-1,-1 0 1,0 0-1,0 0 1,0 0-1,0 0 1,1 0 0,-1 0-1,0 0 1,0 0-1,0 0 1,0 0-1,1 0 1,-1 0 0,0 0-1,0 0 1,0 0-1,0 0 1,0 0-1,1 1 1,-1-1 0,0 0-1,0 0 1,0 0-1,0 0 1,0 0-1,0 0 1,0 0 0,1 1-1,-1-1 1,0 0-1,0 0 1,0 0 0,0 0-1,0 0 1,0 1-1,0-1 1,0 0-1,0 0 1,0 0 0,0 0-1,0 0 1,0 1-1,0-1 1,0 0-1,0 0 1,0 0 0,0 0-1,0 1 1,0-1-1,0 0 1,0 0-1,0 0 1,0 1 0,0 88 272,-5-79-190,5-10-81,-1 0 1,1 0 0,0 0 0,0 0 0,0 0-1,-1 0 1,1 0 0,0 0 0,0 0 0,-1 0-1,1 0 1,0 0 0,0-1 0,0 1 0,0 0-1,-1 0 1,1 0 0,0 0 0,0 0 0,0 0-1,0-1 1,-1 1 0,1 0 0,0 0 0,0 0-1,0 0 1,0-1 0,0 1 0,0 0 0,-1 0-1,1 0 1,0-1 0,0 1 0,0 0 0,0 0-1,0 0 1,0-1 0,0 1 0,0 0 0,0 0-1,0 0 1,0-1 0,0 1 0,0 0 0,0 0-1,0-1 1,0 1 0,1 0 0,-1 0 0,0-1-1,-1-12-17,2-38-139,-2 50 149,1 0 0,0 0-1,0-1 1,0 1-1,1 0 1,-1 0-1,0 0 1,0 0 0,0 0-1,1-1 1,-1 1-1,1 0 1,-1 0-1,1 0 1,-1 0 0,1 0-1,0 0 1,-1 0-1,1 0 1,0 1-1,0-1 1,0 0-1,0 0 1,0 1 0,0-1-1,0 0 1,0 1-1,0-1 1,0 1-1,0-1 1,1 0 0,-1 2 4,0-1 1,0 1 0,0-1-1,0 1 1,0-1 0,-1 1-1,1-1 1,0 1 0,0 0 0,-1-1-1,1 1 1,0 0 0,-1 0-1,1-1 1,-1 1 0,1 0-1,-1 0 1,0 0 0,1 0-1,-1 0 1,0 0 0,1 1-1,4 22 353,-8-21-159,-7-1-209,1 0 0,-1-1 0,-15 1 0,23-18-517,6-11-265,12-7-985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5.6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1 492 232,'0'0'926,"13"-8"-813,69-44 114,156-107 323,-167 98-478,-3-3 0,68-83-1,-265 295-1238,62-77 223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0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13 216,'0'0'1638,"5"-1"-1537,6-2-66,0 0 0,0 1 0,1 0 0,-1 1 0,0 0 0,1 1 0,-1 0 0,0 1 0,1 1 0,12 2 0,-4 1-2,0 1 0,-1 1 0,0 1 0,-1 0 0,20 12 0,155 105 78,-172-107-110,-20-16-70,1 0 1,0 0 0,-1-1 0,1 1-1,0-1 1,0 1 0,0-1 0,0 0-1,1 1 1,-1-1 0,0-1 0,0 1-1,1 0 1,-1 0 0,1-1 0,-1 1-1,0-1 1,1 0 0,-1 0 0,5 0-1,3 0-987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4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0 296 488,'0'0'902,"13"0"-806,5 0-69,77-3 158,-82 2-158,0 0 0,-1-2 0,1 1-1,-1-2 1,0 1 0,13-7 0,-12 3-3,1-1 0,-1 0 0,-1-1 0,0-1 1,0 1-1,17-20 0,-24 23-10,1 0 1,-2 0-1,1-1 0,-1 0 1,0 1-1,0-1 0,0-1 1,-1 1-1,0-1 0,-1 1 1,0-1-1,0 0 0,0 1 0,0-12 1,-2 6 15,-2-16 111,2 28-135,0-1-1,-1 1 1,1 0 0,-1 0 0,0 0-1,1 0 1,-1 0 0,0 0 0,0 0-1,1 0 1,-1 0 0,0 1 0,0-1-1,0 0 1,0 0 0,0 1 0,0-1-1,0 1 1,0-1 0,-1 1-1,-1-1 1,-3-2 10,0 2 0,0-1 1,0 0-1,-1 1 0,1 0 0,-1 1 0,1-1 0,-1 1 0,1 1 0,-1-1 0,1 1 0,0 0 1,-1 1-1,1-1 0,0 1 0,0 0 0,0 1 0,0-1 0,0 1 0,0 1 0,1-1 1,0 1-1,-1 0 0,1 0 0,-8 9 0,-1 6 31,1 1 1,1 1-1,1 0 1,-14 34-1,21-43-27,1 1-1,0 0 1,1-1 0,1 1-1,-1 1 1,2-1-1,1 21 1,0-1-15,-1-29-6,0-1 0,1 1 0,-1-1 0,1 1 1,0-1-1,0 0 0,0 1 0,0-1 0,0 0 1,1 0-1,-1 0 0,1 0 0,0 0 0,0 0 0,0 0 1,0-1-1,1 1 0,-1-1 0,1 1 0,0-1 1,-1 0-1,1 0 0,0 0 0,0 0 0,0-1 1,1 1-1,-1-1 0,0 0 0,0 0 0,5 1 0,11 2-5,-1-1-1,1-1 0,-1-1 1,27 0-1,-34-1-1,3-1-36,0 0 0,0-1-1,-1 0 1,1-1 0,0 0-1,-1-1 1,0-1 0,0 0 0,17-10-1,5-6-238,59-46-1,-92 65 274,75-59-617,-15 6-420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06.99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402 60 864,'0'0'1678,"-9"-8"-1259,8 11-421,1 0 1,1-1-1,-1 1 1,0 0-1,1-1 1,-1 1-1,1 0 1,0-1-1,0 1 1,0-1-1,0 1 1,0-1 0,0 1-1,1-1 1,-1 0-1,1 1 1,0-1-1,0 0 1,0 0-1,0 0 1,0-1-1,0 1 1,0 0-1,0-1 1,1 0-1,-1 1 1,5 1 0,3 0-3,0-1 1,1 1 0,-1-2-1,0 1 1,1-2 0,15 0 0,-21 0 5,1-2 0,0 1 0,-1-1 1,1 1-1,-1-2 0,1 1 0,-1 0 1,0-1-1,0 0 0,0 0 0,0-1 1,-1 1-1,0-1 0,7-7 0,10-11 7,25-35-1,-43 53-12,2 12 50,-1 0-1,0 0 0,4 17 1,-1 6 23,-1 0 0,-2 1-1,-1-1 1,-3 54 0,0-62-37,-1-14-10,1-1 0,-2 1 0,0-1 0,0 0 1,0 0-1,-1 1 0,0-1 0,-1-1 0,1 1 1,-2 0-1,1-1 0,-1 0 0,0 0 0,0 0 0,-1-1 1,0 0-1,0 0 0,-1 0 0,-8 5 0,-13 9 43,-1-1 1,-1-2-1,-44 19 0,34-18-42,-1-2-1,-1-1 1,0-3 0,-1-1-1,-49 6 1,84-16-34,0 0-1,0-1 1,1 0-1,-1 0 1,0 0 0,0-1-1,0 0 1,1-1-1,-1 0 1,1 0 0,-13-6-1,15 6-47,1-1-1,0 0 1,0 0-1,0 0 1,0-1-1,1 0 1,-1 1-1,1-1 1,0 0-1,0-1 1,1 1-1,-1 0 1,1-1-1,0 0 1,0 1-1,0-1 1,1 0-1,-1 0 0,0-6 1,0-6-567,0 0 0,1-26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3.12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10 161 192,'0'0'2438,"-1"-3"-2199,-8-11 239,10 14-477,0-1 0,1 0 0,-1 1-1,0-1 1,0 1 0,0-1 0,0 1-1,1-1 1,-1 1 0,0 0-1,0-1 1,1 1 0,1 0 0,-2 0 2,56-10 134,0 3 1,1 2-1,102 4 1,-80 2-48,-79-1-87,0 1-1,0-1 1,0 0 0,0 0 0,0 0 0,0 0-1,0 0 1,0 0 0,0-1 0,0 1 0,0 0-1,0 0 1,0-1 0,0 1 0,-1 0 0,1-1-1,0 1 1,0-1 0,0 1 0,0-1-1,0 0 1,-1 1 0,1-1 0,0 0 0,-1 0-1,1 1 1,0-1 0,-1 0 0,1 0 0,-1 0-1,1 0 1,-1-1 0,0-1-48,0 1 1,0-1-1,0 0 1,-1 0-1,1 0 1,-1 0-1,0 0 0,0 1 1,0-1-1,0 0 1,-2-3-1,-15-25-1107,-2-1-1254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27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296 1162 192,'-12'-3'3089,"-19"1"-2945,0-1-1,0-2 1,-39-11 0,-20-3-56,89 19-89,-1 0 1,1 0 0,0 0 0,-1-1 0,1 1 0,0 0 0,-1-1 0,1 1 0,0-1 0,-1 0 0,1 1 0,0-1 0,0 0 0,0 0 0,0 1 0,0-1 0,0 0 0,0 0 0,0 0 0,-2-3 0,2 1-3,1 0 1,-1 0 0,0 0-1,1 0 1,0 0 0,0 0-1,0 0 1,0-4 0,1-10 1,-1-3 3,-1-27-31,3 0 0,8-53-1,7-8-16,-6 0 0,-1-119 0,-10 38 172,-1 184-102,1 0 0,-1 0 0,0 0 0,0 0-1,0 0 1,-4-8 0,3 8 22,0 1 1,1-1-1,-1 0 0,1 0 1,0 0-1,0-9 0,1 13-46,0 0 1,1-1-1,-1 1 0,0 0 0,1 0 0,-1 0 0,0 0 1,1 0-1,-1-1 0,1 1 0,0 0 0,-1 0 0,1 0 1,0 0-1,0 1 0,0-1 0,-1 0 0,1 0 0,0 0 1,2 0-1,25-14-33,-18 10 29,106-46-13,-100 45-223,-1 2 0,1-1 0,0 2 0,0 0-1,28-1 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8.9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1 384,'0'0'2269,"7"35"-2093,45 242 230,-29-145-261,-6 0-1,2 187 1,-19-266-143,0-52-11,0-25-139,1 5 140,2 0-1,0 0 0,2 1 1,0-1-1,0 1 1,2 0-1,9-17 1,7-24-3,-6 13 15,1 2-1,2 0 0,31-48 1,-41 77 4,-6 8-8,0 0 0,1 0 0,-1 1 0,1 0 0,1 0 0,6-6-1,-10 11 0,0-1-1,0 1 1,1 0-1,-1 0 0,0 0 1,1 0-1,-1 0 0,1 0 1,-1 1-1,1-1 0,-1 1 1,1 0-1,-1 0 0,1 0 1,0 0-1,-1 0 0,1 0 1,-1 1-1,1-1 0,-1 1 1,1 0-1,-1-1 0,4 3 1,-2-1 3,1 0 1,-1 1 0,0 0 0,0 0-1,0 0 1,0 0 0,0 1 0,-1-1-1,1 1 1,-1 0 0,0 0 0,0 0-1,-1 1 1,1-1 0,-1 1 0,0-1-1,0 1 1,0 0 0,-1 0-1,2 6 1,0 9 21,1 0-1,-2 0 0,-1 35 0,-1-52-20,0-1-1,0 0 0,0 0 1,-1 1-1,1-1 0,-1 0 1,1 0-1,-1 0 0,0 0 1,0 0-1,0 0 0,0 0 1,0 0-1,0 0 0,-1 0 1,1 0-1,-1-1 0,-2 3 1,0-1-2,1 0 1,-1-1 0,0 0 0,0 0 0,-1 0 0,1 0 0,0 0 0,-9 1 0,-8 0-21,0-1 0,0 0 0,-28-2-1,28-1-25,17 1 47,-24 0-72,28 0 78,-1 0-1,0 0 1,0 0 0,1 0 0,-1 0 0,0 0-1,0 0 1,1 0 0,-1 0 0,0-1 0,1 1 0,-1 0-1,0 0 1,1-1 0,-1 1 0,0 0 0,1-1-1,-1 1 1,0-1 0,1 1 0,-1-1 0,1 1-1,-1-1 1,0 0 0,2 3-9,-1 0 0,0 1-1,1-1 1,0 0 0,-1 0-1,1 0 1,0 0 0,0 0 0,0 0-1,0 0 1,1 0 0,-1 0 0,1 0-1,-1-1 1,4 4 0,6 7 12,183 262 413,-178-251-626,16 32 0,-32-53 107,1 1 1,0-1 0,-1 0-1,1 1 1,-1-1-1,0 1 1,0-1 0,0 1-1,0 3 1,0-1-425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31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1 240,'0'0'3649,"0"112"-3441,0-70-96,0 0-80,0-10-8,0-7-24,0-9 0,0-6-64,0-39-1288,0-6 319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9.63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1 280 800,'0'0'2145,"39"-19"-2073,-19-16-32,19-7-40,0-9-32,-9-4-248,-21 10-225,-9 13-783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2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0 600,'0'0'2238,"0"20"-2086,9 236 525,2 410-460,-11-595-375,0-70 115,0-8 21,1-8 12,0-1 1,1 1-1,1-1 1,8-27-1,30-64-54,-20 53 38,-13 33 16,121-279-21,-127 298 31,-1 0 1,0 0-1,1 0 0,0 0 0,-1 0 1,1 0-1,0 0 0,0 1 1,0-1-1,0 1 0,0 0 0,1-1 1,-1 1-1,0 0 0,0 0 0,1 0 1,-1 1-1,1-1 0,-1 0 1,1 1-1,-1 0 0,1-1 0,-1 1 1,1 0-1,-1 1 0,4-1 1,-1 1 2,1 0 1,0 0 0,-1 1 0,1-1 0,-1 1 0,0 0 0,1 1 0,-1-1 0,0 1 0,6 5 0,7 6 27,-1 1-1,-1 1 1,23 27 0,-34-37-22,0 1 1,0 0-1,0 0 0,-1 0 1,0 1-1,0 0 0,-1-1 0,0 1 1,-1 1-1,0-1 0,0 0 1,1 16-1,-3-22-5,0 0 0,-1 0 0,1 0 0,-1 0 0,1 0 0,-1 0 0,0 0 0,0 0 0,0-1 0,0 1 0,0 0 0,0 0 0,0-1 0,-1 1 0,1 0 0,-1-1 0,1 0 0,-1 1 0,1-1 0,-1 0 0,0 0 0,0 0 0,0 0 0,1 0 0,-1 0 0,0 0 0,0-1 0,0 1 0,0-1 0,-4 1 0,-8 2-2,0-1 0,-1-1 1,-19 0-1,18-1-8,-120 1-199,136-1 206,0 0-1,0 1 0,0-1 1,0 0-1,0 0 0,0 1 1,0-1-1,0 0 0,0 0 1,-1 1-1,1-1 0,0 0 0,0 0 1,0 1-1,0-1 0,0 0 1,0 0-1,1 1 0,-1-1 1,0 0-1,0 0 0,0 1 1,0-1-1,0 0 0,0 0 1,0 0-1,0 1 0,1-1 0,-1 0 1,0 0-1,0 0 0,0 1 1,0-1-1,1 0 0,-1 0 1,0 0-1,0 0 0,1 1 1,-1-1-1,0 0 0,0 0 0,1 0 1,33 30 39,1-2-1,58 35 1,5 3-34,-93-62-152,0-1 1,0 0-1,1 0 0,0 0 0,0-1 1,0 1-1,0-1 0,0-1 0,11 2 1,3-2-1204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9.0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3260 160,'0'0'971,"2"13"-679,6-8-261,0-1 0,0 0 0,0-1 1,1 0-1,-1 0 0,1 0 0,0-1 0,-1-1 1,12 1-1,-9 0 12,61 6 254,140-3 0,-141-5-191,-21-2-45,-1-2 1,1-3 0,67-16-1,144-55 128,196-100 157,-151 53-199,39-11-95,-12-24 33,-209 83-43,162-131-1,-227 160-6,-3-3 0,97-114 0,74-134 41,-120 154-76,-31 43 47,-3-3-1,72-141 0,-118 190-14,32-96 0,-33 95-23,-3 7-2,9-20 0,-21 50-7,-2 0 0,8-24 0,-7 18 1,1-1 0,2 2 0,29-47 0,-30 52-6,3-1-8,1 0 1,22-23 0,12-14 2,-40 47 10,0 0 0,1 1 0,15-12 0,24-23-36,-46 41 31,0 0 1,1 1-1,0-1 0,0 1 1,0 0-1,0 0 0,8-2 1,21-12-3,126-74 7,-114 67 0,-22 11 1,148-73-14,-158 80-5,-10 5 13,-3 1-11,24-6-13,-2 3 35,-104 3-864,24 0 37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0.70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3 944,'0'0'1750,"5"0"-1715,27-1 106,-17 0-47,0 1 0,0 0 0,0 1 1,27 5-1,-38-6-80,-1 1 1,0 0 0,1 1 0,-1-1 0,0 0 0,1 1 0,-1 0 0,0 0 0,0 0-1,-1 0 1,1 0 0,0 1 0,-1-1 0,1 1 0,-1 0 0,0-1 0,0 1-1,0 0 1,0 0 0,0 1 0,-1-1 0,1 0 0,-1 0 0,0 1 0,1 6-1,1 1 19,-2 1 0,0-1 0,0 0 0,-1 1 0,0-1-1,-1 1 1,-4 15 0,4-21-37,-1 0 1,1 0-1,-2 0 1,1-1-1,-1 1 1,1-1-1,-1 0 0,-1 0 1,1 0-1,-1 0 1,0 0-1,0-1 1,0 0-1,-1 0 0,-8 7 1,1-3-19,6-3-8,0-1 0,0 0-1,0 0 1,0-1 0,-1 0 0,-10 4-1,16-7 63,20 0-10,24 0-10,-14-2 32,0 2-1,0 2 1,0 0 0,-1 2 0,38 9 0,-65-13-75,0 0 0,-1 0 1,1 0-1,-1 1 1,1-1-1,0 0 0,-1 0 1,1 1-1,-1-1 1,1 0-1,-1 1 0,1-1 1,-1 1-1,1-1 1,-1 0-1,1 1 1,-1-1-1,0 1 0,1-1 1,-1 1-1,0-1 1,1 1-1,-1 0 0,0-1 1,0 1-1,0-1 1,1 1-1,-1 0 1,0-1-1,0 1 0,0-1 1,0 1-1,0 0 1,0-1-1,0 1 0,0 0 1,0-1-1,-1 1 1,1-1-1,0 1 0,0 0 1,0-1-1,-1 1 1,1-1-1,-1 1 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1.94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20 42 600,'0'0'2335,"-3"-7"-1987,-10-20-21,10 20 296,32 7-4072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29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13 2008,'0'0'1841,"0"-13"-2177,20 23-1025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2.65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69 42 1672,'0'0'2841,"-69"-41"-3177,108 41-992,1 0 735,-21 0-599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1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31 20 632,'0'0'2714,"-5"-5"-2542,4 3-168,0 1 0,1 0-1,-1 0 1,0 0 0,0 0-1,0 0 1,0 0 0,-1 0 0,1 1-1,0-1 1,0 0 0,0 0 0,-1 1-1,-1-1 1,3 1-3,0 0-1,-1 0 1,1 0-1,-1 0 1,1 1-1,0-1 1,-1 0-1,1 0 1,0 0 0,-1 1-1,1-1 1,0 0-1,-1 1 1,1-1-1,0 0 1,-1 1 0,1-1-1,0 0 1,0 1-1,0-1 1,-1 0-1,1 1 1,0-1-1,0 1 1,0-1 0,0 0-1,0 1 1,0-1-1,0 1 1,0-1-1,0 0 1,0 1-1,-1 12 1,1-1-1,1 0 1,3 20-1,29 129 88,-1-5 19,-20-47-48,-4 164 1,-9-234-77,-1 0 0,-2 0 1,-2 0-1,-1-1 1,-2 0-1,-20 53 0,23-70-35,3-7-10,1-13 8,2-6-23,2-14 69,1 0 1,1 0-1,1 0 0,0 1 1,2-1-1,0 1 0,14-26 0,-5 9-2,148-352 22,-157 368 18,-7 18-28,0 0-1,1-1 1,-1 1 0,0 0 0,1 0 0,-1 0 0,1 0 0,-1 0 0,1-1-1,-1 1 1,1 0 0,0 0 0,0 0 0,-1 1 0,1-1 0,0 0-1,0 0 1,0 0 0,0 1 0,0-1 0,0 0 0,0 1 0,0-1 0,0 1-1,0-1 1,1 1 0,-1-1 0,0 1 0,0 0 0,0 0 0,1 0-1,-1-1 1,0 1 0,0 0 0,0 1 0,3-1 0,9 0-1,1 1 0,-1 0 0,1 1 1,-1 0-1,0 1 0,1 1 0,-1 0 0,-1 0 1,1 2-1,-1-1 0,0 2 0,0-1 0,-1 2 0,1 0 1,-2 0-1,1 1 0,-1 0 0,13 15 0,-23-23-1,1 0 0,0-1 0,-1 1 0,1 0 0,-1 0 0,1 0-1,-1 0 1,0 0 0,1 0 0,-1 0 0,0 0 0,1-1 0,-1 1-1,0 0 1,0 0 0,0 0 0,0 0 0,0 0 0,0 0 0,0 0-1,0 0 1,-1 0 0,1 0 0,0 0 0,0 0 0,-1 0 0,1 0-1,-1 0 1,1 0 0,-1 0 0,1-1 0,-1 1 0,1 0 0,-1 0-1,0-1 1,0 1 0,1 0 0,-1-1 0,0 1 0,0-1 0,0 1-1,1-1 1,-1 1 0,0-1 0,0 1 0,0-1 0,0 0 0,-2 1-1,-8 3 1,0-1 0,0 0-1,-17 2 1,14-3-4,-26 4-25,-1-2-1,-61-1 0,99-3 166,5 13 8,-2-12-144,0 0-1,0 0 1,0 0-1,0 0 1,0-1-1,0 1 1,0 0-1,0 0 1,0 0 0,1 0-1,-1-1 1,0 1-1,0 0 1,1 0-1,-1 0 1,1-1-1,-1 1 1,1 0-1,0 0 1,21 27 35,34 31 0,-13-15 51,6 8-2,67 77-4,-111-122-205,1 0 0,-1 0-1,0 0 1,-1 1 0,0 0 0,0 0 0,-1 0 0,0 0-1,0 0 1,0 1 0,-2 0 0,1-1 0,0 12 0,-2-6-1044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3.54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1 632,'0'0'2542,"6"23"-2235,4 9-209,4 11 118,13 70-1,-22-88-147,1 27 11,-6-51-79,0 0 1,0 0-1,0 0 1,0 0-1,0 0 1,0 1-1,1-1 1,-1 0-1,0 0 1,1 0-1,-1 0 1,0 0-1,1 0 1,0 0 0,-1 0-1,1 0 1,-1 0-1,1 0 1,0 0-1,0 0 1,1 2-8,-2-2-38,18-3-151,-12 0 183,-1-1 0,1 0 1,-1-1-1,0 1 0,0-1 1,-1 0-1,1-1 0,7-7 1,5-6-1,-10 12 24,0 0-1,0 0 1,0 1 0,1 0 0,0 0 0,0 1 0,9-4-1,-16 8 2,1 0 0,-1-1-1,0 1 1,1 0-1,-1 0 1,0 0-1,1 0 1,-1 0 0,0 0-1,1 1 1,-1-1-1,0 0 1,1 1-1,-1-1 1,0 1-1,0-1 1,1 1 0,-1 0-1,0 0 1,0-1-1,0 1 1,0 0-1,0 0 1,0 0-1,2 2 1,21 35 204,-13-20-127,41 75 190,-19-32-205,17 34-246,-50-95 143,0 0 0,0 0 0,0 1 0,0-1 0,-8 3-875,8-3 875,0-1 0,0 1 0,-1 0 0,1 0 0,-2 0-181,-24 0-964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4.55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340 1473 776,'0'0'2119,"-6"-7"-2016,-17-21-68,23 27-35,1 1-1,0-1 1,0 0 0,-1 1 0,1-1 0,0 1 0,0-1 0,0 1 0,0-1 0,0 1 0,0 0 0,0-1 0,0 1-1,0 0 1,0 0 0,0 0 0,0-1 0,0 1 0,0 0 0,0 1 0,0-1 0,0 0 0,1 0 0,38 0 33,-35 0-19,13 0 21,0 0 0,0-1-1,0-1 1,0-1 0,0-1 0,-1 0 0,1-1-1,-1-1 1,21-11 0,-19 9-13,-12 6-14,0 0 0,0-1 0,-1-1 0,0 1 0,1-1-1,9-8 1,-15 10 0,0 0-1,-1-1 0,1 1 1,-1 0-1,1-1 0,-1 1 0,0-1 1,0 1-1,0 0 0,0-1 1,0 1-1,-1-3 0,0-5 10,1-34 13,1 3-3,-2 0 1,-11-74-1,-74-233-16,0 20-4,54 215 2,26 92 32,1 0 0,2-1-1,0 0 1,1 0 0,1 0 0,1-23 0,-21 45 1065,-56-4-567,-116-21-1,84 9-657,92 10-756,17 6 851,0 0 0,0-1 0,0 1 1,0 0-1,0 0 0,0-1 0,0 1 1,0 0-1,0-1 0,0 1 0,0 0 1,0 0-1,0-1 0,0 1 0,0 0 0,0 0 1,0-1-1,0 1 0,1 0 0,-1 0 1,0-1-1,0 1 0,0 0 0,0 0 1,1-1-1,-1 1 0,0 0 0,0 0 0,0 0 1,1 0-1,-1-1 0,0 1 0,1 0 1,31-16-1467,-23 12 970,30-20-1891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5.12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176 793 280,'0'0'1866,"-7"-2"-1662,-25-3 121,31 5-291,0-1-1,0 1 0,1-1 1,-1 1-1,0-1 1,1 1-1,-1-1 0,0 0 1,1 1-1,-1-1 1,1 0-1,-1 0 0,1 1 1,0-1-1,-1 0 1,1 0-1,0 0 0,-1 1 1,1-1-1,0 0 1,0 0-1,0 0 0,0 0 1,0 0-1,0 1 1,0-1-1,0 0 0,0-1 1,0-39-7,1 26-3,-1 5-24,2 0-1,-1 0 1,1 0-1,1 1 1,-1-1-1,2 1 1,-1-1-1,10-15 1,48-71-9,-44 72 8,18-24 9,-19 26 3,0-1 0,13-25 0,-27 45 13,0-1 1,-1 0-1,1 1 0,-1-1 0,0 0 0,0 0 1,0 0-1,-1 0 0,0 0 0,1-1 1,-2-4-1,3 0-30,0 0 0,0 0 1,1 0-1,0 0 0,7-14 0,-10 23 6,7-14 5,-5 13 54,-1-1 1,0 0 0,0 0 0,0 0-1,0 0 1,0 0 0,-1 0-1,1 0 1,-1 0 0,1 0-1,-1-1 1,0 1 0,1-3-1,-42-17 231,-51-16-147,34 15 51,1-2 0,-76-46 0,147 82-1158,-1 1 0,15 16 0,-24-24 798,33 31-945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6.3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157 764 112,'0'0'1466,"-2"-4"-1152,-3-6-160,3 6-54,0 0 0,1 1 0,-1-1 0,1 0 0,0 0 0,0 0 0,0 0 0,0 0 0,1 0 0,-1-4 0,2 3-93,-1 0 0,1 0 0,0 0 0,0 0-1,0 0 1,0 0 0,1 0 0,0 0 0,0 0 0,1 1 0,-1-1 0,1 1 0,0 0-1,7-8 1,3-2-12,1 1 0,29-20-1,-7 5 15,65-51 23,29-24 28,-116 84 115,-14 18-147,0 1 0,0-1 0,1 0 0,-1 1 0,0-1 0,0 1 0,0-1 0,0 0 0,0 1 0,-1-1 0,1 1 0,0-1 0,0 1 0,0-1 0,0 0 0,-1 1 0,1-1 0,0 1 0,-1-1 0,1 1 0,0-1 0,-1 0 0,-3-2 107,1 1-1,-1 0 1,0 0 0,0 0 0,0 0-1,0 0 1,-7-1 0,-10-5-445,-56-26 335,1-3 1,-111-74-1,160 92 162,-42-41 1,59 43-109,5 8-39,-1 3-40,4 5-53,18 5-1490,76 48 243,-43-28 193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7.6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111 689 32,'0'0'1375,"12"-7"24,14-42-1205,26-66-1,13-25-176,6 9-17,-69 128-30,6-15 758,-19 11 313,-8-1-1230,-56-34 335,1-2 0,-71-59 0,143 102-189,-1-1-1,1 1 1,0-1-1,0 0 1,0 0-1,0 0 1,0 0-1,1 0 1,-4-4-1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2.5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717 1852 416,'0'0'1495,"-12"4"-1212,-9 3-159,-1-1-1,0-1 1,0-1 0,-26 1 0,34-4-82,-34 1 129,0-2 0,-71-9 1,104 7-154,0-1 0,0-1 0,1 0 1,0-1-1,0 0 0,0-2 0,0 1 1,1-2-1,0 0 0,1 0 1,0-1-1,-13-12 0,11 6-18,1 0 0,0-1 0,1-1 0,1 0 0,1-1 0,0 0 0,1 0 0,1-1 0,1 0 0,0 0 0,-5-34 0,2-3-11,3-1 0,0-109 0,7 124 8,2 1 0,2-1 1,2 1-1,2 0 0,1 0 1,2 0-1,29-68 0,-12 51-2,3 1 0,2 1 0,3 2-1,2 2 1,2 1 0,66-63 0,-44 55-2,3 3-1,2 2 1,2 4 0,98-54 0,-139 88 0,1 2-1,1 1 0,0 1 0,1 1 1,0 2-1,1 2 0,-1 0 0,2 2 1,-1 2-1,33 0 0,-53 3 3,0 1 0,-1 1 0,1 0-1,0 0 1,-1 1 0,0 1 0,0 0 0,0 0-1,0 1 1,-1 1 0,1 0 0,-1 0 0,-1 1 0,1 0-1,-1 0 1,14 17 0,-2-3 9,-2 2-1,0 0 1,-2 1-1,0 1 1,-2 1 0,24 54-1,-18-28 20,-2 2 0,20 96-1,-29-81 2,-3 0 0,-3 125 0,-4-141-9,0 2-6,-3 0 0,-3-1 0,-1 0-1,-3 0 1,-2-1 0,-3 0 0,-33 80 0,-49 52 20,89-171-28,-5 8 11,-1-1 0,0 0 0,-2-1-1,-1-1 1,0 0 0,-1-1 0,-1-1-1,-36 25 1,27-24 35,-1-2-1,-1-1 1,0-1-1,-1-2 1,-61 17 0,29-16 60,0-2 1,-80 4 0,-126-9 128,227-6-247,42 0 8,-1 0 0,1 0 0,-1 0 0,1 0 0,-1 0 0,1 0 0,0 0 0,-1 0 0,1 0 0,-1 0 0,1 0 0,-1 0 0,1 0 0,0 0 0,-1 0 0,1 0 0,-1-1 0,1 1 0,0 0 0,-1 0 0,1 0 0,0-1 0,-1 1 0,1 0 0,0-1 0,-1 1 0,1 0 0,0-1 0,0 1 0,-1 0 0,1-1 0,0 1 0,0 0 0,-1-1 0,1 1 0,0-1 0,0 1 0,0 0 0,0-1 0,0 1 0,0-1 0,0 1 0,0-1 0,0 1 0,0 0 0,0-1 0,1-7-105,0 1 1,1 0-1,0 0 1,0 0-1,1 0 1,0 0-1,0 0 1,0 1 0,1 0-1,0-1 1,0 1-1,1 1 1,9-10-1,49-45-1719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2.2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40 23 160,'0'0'213,"-7"4"-109,-25 12 2241,36-15-2328,1 0-1,0 0 1,0 0 0,0 0-1,0-1 1,0 0 0,0 0-1,7-1 1,7 0 33,32 2 96,-18 0-10,0-1-1,-1-2 1,64-11-1,-86 11-104,26-7 93,0 1 0,0 2 1,39-1-1,-74 7-100,1 0-14,5 0-8,-6 0 8,-6 0-242,-50 2-466,17 6-47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4.7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423 1245 528,'0'0'1755,"-22"0"-1541,-5-1-131,3 0 68,0 0 0,0 2 0,-32 5 1,14-4 1256,41-2-1408,0 0-1,0 0 1,-1 0 0,1 0-1,0 0 1,0 0 0,0 0-1,0-1 1,0 1 0,0 0-1,0-1 1,0 1 0,1-1-1,-1 1 1,0-1 0,0 0-1,0 1 1,0-1 0,1 0-1,-1 1 1,0-1-1,0 0 1,1 0 0,-1 0-1,1 0 1,-1 0 0,1 0-1,-1 0 1,1 1 0,0-1-1,-1-1 1,1 1 0,0 0-1,0-1 1,-1-1 1,1 1 0,-1 0 1,1 0-1,-1 0 0,0 0 0,0 0 0,0 0 0,0 0 1,0 0-1,-2-1 0,-8-18-7,-6-58 9,3 0-1,-4-110 1,2 22-26,-44-238-37,57 388 68,0 1 0,-1 0 0,0 0 0,-10-22 0,13 38-2,1-1 0,0 1 0,0-1 0,0 1 0,-1-1-1,1 0 1,0 1 0,0-1 0,0 1 0,0-1 0,0 1 0,0-1 0,0 0 0,0 1 0,0-1 0,0 1 0,0-1-1,1 0 1,-1 1 0,0-1 0,0 1 0,0-1 0,1 1 0,-1-1 0,0 1 0,1-1 0,-1 1 0,1-1 0,-1 1-1,0-1 1,1 1 0,-1 0 0,1-1 0,-1 1 0,1 0 0,-1-1 0,1 1 0,-1 0 0,1 0 0,0-1 0,-1 1-1,1 0 1,-1 0 0,1 0 0,-1 0 0,1 0 0,0 0 0,-1 0 0,1 0 0,-1 0 0,2 0 0,4-1 27,200-62 150,52-14-35,-354 144-2938,29-29 675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6.00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45 256,'0'0'1706,"0"-7"-1466,0-23-32,0 22 87,0 14-207,1 13-77,2-1 0,0 0 0,6 20-1,4 25 33,3 75 40,-2 198 98,-24-386-59,10-153-234,0 190 111,1 0 1,0 1 0,1-1 0,1 1-1,0-1 1,0 1 0,1 0-1,1 0 1,0 0 0,1 1 0,12-19-1,-14 24 2,1 0-1,-1 0 0,1 0 0,1 1 0,-1-1 1,1 1-1,0 1 0,0-1 0,1 1 1,-1 0-1,1 0 0,0 1 0,0 0 0,0 0 1,1 1-1,-1 0 0,0 0 0,1 1 1,-1 0-1,13-1 0,-13 2 2,-1 0 1,1 0-1,-1 1 0,1 0 1,-1 0-1,10 3 0,-12-2 2,0 0 0,0 1 0,0-1 0,0 1 0,0 0-1,-1 0 1,1 0 0,-1 0 0,0 1 0,3 4 0,-2-4 1,0 0-1,0 1 1,-1-1 0,0 1 0,0 0 0,0 0 0,0 0 0,-1 0 0,0 1 0,0-1-1,0 1 1,-1-1 0,0 1 0,1 7 0,-7-12 22,-1 0-1,0 0 1,1-1-1,-1 1 1,-10-2-1,11 1-10,-103 0 37,107 0-53,0-1 0,0 1 0,0 0 0,1 0 0,-1 0 0,0 0 0,0 1 0,0-1 0,0 0 0,0 0 0,0 0 0,0 1 0,0-1 0,0 1 0,0-1 0,0 0 0,1 1 0,-1 0 0,0-1 0,-1 2 0,2 8-5,1-8 3,-1 21 2,3 64 30,-2-78-23,0-1 0,1 1 1,0-1-1,1 0 0,0 1 0,0-1 1,1 0-1,5 7 0,3 4 17,1-2 0,1 1 0,0-2 0,1 0 0,1-1 0,26 20 0,-37-31-69,-1 0-30,1-1 0,-1 1 0,1-1 1,-1 0-1,1-1 0,0 1 0,0-1 1,1 0-1,-1 0 0,0 0 0,1-1 0,-1 1 1,1-1-1,5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07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1 168,'0'0'2383,"0"2"-2289,0 299-29,0-377-732,0 19-288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17.85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1 286 616,'0'0'904,"20"0"-856,-11-10-8,11-15 24,9-10-8,1-7-32,-1-10-24,-9-15-176,-10 13-344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1.9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4 272,'0'0'1735,"0"-4"-1503,8 256 719,-5 34-888,-4-165-51,-4-38-3,2-70-5,1-55-7,5 11-4,1 0 0,2 0-1,1 1 1,1-1-1,1 2 1,15-30-1,-20 48 5,37-82-10,-36 84 8,0 1 0,0-1 0,1 1 0,0 0 0,0 1 0,1-1 0,14-11 0,-17 16 0,1 0-1,0 0 0,0 1 0,0 0 0,0 0 1,1 0-1,-1 1 0,1 0 0,-1 0 0,7 0 0,59 0-74,-37 2 66,-22-1 21,-1 1-1,1 1 1,-1 0 0,1 0 0,-1 1 0,0 1 0,0 0 0,-1 0-1,1 1 1,-1 1 0,0-1 0,0 2 0,11 8 0,-20-14-6,0-1 1,0 1-1,-1-1 1,1 1-1,0 0 0,-1-1 1,1 1-1,0-1 1,-1 1-1,1 0 1,-1 0-1,1-1 1,-1 1-1,0 0 1,1 0-1,-1 0 1,0 0-1,1-1 1,-1 2-1,0-1 2,0 0 0,0-1 0,-1 1 0,1-1 0,0 1 0,0 0 1,-1-1-1,1 1 0,0-1 0,-1 1 0,1-1 0,-1 1 0,1-1 0,0 0 0,-1 1 0,1-1 0,-1 1 0,1-1 1,-1 0-1,0 0 0,0 1 0,-39 11 133,29-10-121,-41 11 18,-2-3 0,1-2 0,-100 2 0,157 1-175,3-3 126,1-1 0,0-1 0,11 8 0,14 11 59,-5-1 9,168 157 157,-180-163-217,-5-6-29,0-1 1,0 0 0,20 14 0,-29-24-62,0 0-1,1 0 1,-1 0-1,0 0 1,1-1 0,-1 1-1,1-1 1,-1 1-1,1-1 1,0 0 0,3-1-1,-2 1-79,8 0-877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2.48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1 472,'0'0'1454,"19"0"-1240,65 0-19,-80 0-172,1 0 0,0 0 0,0 0 0,0 0 0,-1 1 0,1 0 0,0 0-1,0 0 1,-1 1 0,1-1 0,-1 1 0,0 0 0,1 1 0,-1-1 0,0 1 0,0 0 0,0 0 0,-1 0-1,1 0 1,-1 0 0,0 1 0,0 0 0,0 0 0,0 0 0,0 0 0,1 5 0,-1-1-5,0 1 1,0 0 0,-1 0 0,-1 0-1,1 0 1,-2 0 0,1 1-1,-1-1 1,0 0 0,-1 0-1,-2 12 1,1-16-11,1 0 0,-1 0 0,0 0-1,0 0 1,0 0 0,-1 0 0,1-1 0,-1 1 0,0-1 0,-1 0-1,1 0 1,-1 0 0,0 0 0,0-1 0,0 1 0,0-1 0,0 0 0,-9 4-1,10-3-181,10 1 134,9 1 54,11 2-18,1-2 0,1-1-1,40 2 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60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6 280,'0'0'2413,"1"-1"-2405,0 0 0,1 1 0,-1-1 0,0 1 0,0-1 0,0 1 0,0 0 0,1-1 0,-1 1 0,0 0 1,0 0-1,1 0 0,-1 0 0,2 0 0,5 7-444,-6 0-310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3.94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1616,'0'0'2465,"19"0"-2529,-9 0-272,10 0-96,29 3-176,0 0-217,0-3-895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28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1512,'0'0'3441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2.3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6574 24,'0'0'996,"12"0"-816,133 0 427,-129-3-570,-1 1 0,1-2 0,-1 0 0,0-1 0,-1-1 0,1 0 0,18-11 0,-25 13-12,26-15 129,44-31 0,-13 7-16,-2 4-44,-1-3-1,-2-2 1,86-82 0,-88 69-64,-23 23 17,-1-1 1,47-64 0,-61 66 2,25-54 0,8-15 9,43-51-51,-19 24 20,-72 117-10,1 0-1,-2-1 1,1 1 0,-2-1 0,0 0 0,2-21 0,0-83 63,-5 80-65,6-56-1,-1 62-12,47-251 11,-43 238 18,5-83-1,-7 49 42,-3 13-7,-5-67-1,-1 45-61,2-592 79,-4 588-66,-21-120 0,4 57-8,12-115 21,10 203-27,8-101 3,1 2 5,-10-333 28,2 468-39,10-60 0,-5 43 0,13-47 0,-17 80 1,1 1 0,0-1 0,10-20 0,0-3 2,9-17-7,1 0 0,36-55 0,-10 19 1,-17 31 3,29-60 0,-41 76-4,3 0 1,1 2-1,1 1 1,37-40-1,25-38-2,-71 97 1,2 2 0,0 1 0,1 0-1,1 1 1,31-19 0,8-7 3,63-41-5,-77 51 7,-33 23 0,1 0 0,16-9 0,48-24-3,164-86-2,-230 125 2,0 0 1,1 0-1,-1 1 1,23-2-1,20-5 0,238-53-5,-233 53 12,117-3 0,-135 13 10,0-2 0,68-12 1,43-6 6,-92 14-20,39-16 7,-46 15-8,98 1-1,34-7 8,126 13 95,-310 0 56,35 0-144,-34 0-8,6 0 308,-31 0-692,-94 0-1251,77 0 498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4.7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12 19 392,'0'0'2099,"-2"-4"-1853,-5-11-74,4 22-57,4 39-15,0-15-93,20 234 376,-1-53-230,-12 194-223,-8-440-6,2 1 0,1-1 0,2 0 0,16-61 0,-11 63 49,36-102-23,-39 117 49,0 1 1,2-1-1,0 1 1,1 1-1,19-24 1,-24 34 3,0 1-1,0 0 1,0 1 0,0-1 0,1 1 0,0 0 0,-1 0 0,1 1-1,0 0 1,0 0 0,0 0 0,0 0 0,1 1 0,-1 0 0,0 1 0,1-1-1,-1 1 1,0 1 0,10 0 0,-13 0 3,0 0-1,-1 0 1,1 0-1,-1 1 1,1-1-1,-1 1 1,0-1-1,0 1 1,0 0-1,1 0 1,-2 0-1,1 0 1,0 0-1,0 0 1,-1 1-1,1-1 1,-1 1 0,1-1-1,-1 1 1,0-1-1,1 6 1,1 1 10,0 0 1,0 0 0,-1 0 0,0 0 0,0 17 0,-2-12-4,1-8-4,-1 1 0,0-1 0,-1 0 0,1 0 0,-1 1 0,0-1 0,-3 6-1,3-10-2,-1 1-1,1 0 1,-1-1 0,0 1-1,0-1 1,0 0-1,0 0 1,0 0-1,-1 0 1,1 0-1,0 0 1,-1-1-1,0 1 1,1-1-1,-1 1 1,0-1-1,-5 1 1,-10 3 21,0-1 1,-1-1-1,0 0 1,0-2-1,-33-1 1,42 0 215,10 8-231,1-4-18,-1 0 0,1 0 0,0 0 0,0 0 0,1-1 0,-1 1 0,1 0 0,0-1 0,0 1 0,0-1 0,0 0 0,4 4 0,39 42 43,-25-28-3,85 85 88,24 28-293,-119-120-85,-8-10-197,-2-4 402,0 0 1,0 1 0,0-1-1,0 1 1,0-1-1,0 1 1,0-1 0,0 1-1,0-1 1,0 1 0,0-1-1,0 1 1,0-1-1,0 1 1,0-1 0,-1 0-1,1 1 1,0-1-1,0 1 1,0-1 0,-1 1-1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22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0 880,'0'0'2345,"0"11"-2211,0 169 273,0-178-431,0-5-209,1-4 212,0 0 0,1 0 1,0 0-1,0 1 0,0-1 1,1 0-1,0 1 0,0 0 1,1-1-1,0 2 0,0-1 1,0 0-1,1 1 0,0-1 1,7-5-1,-11 11 22,0-1 0,0 0 0,0 1-1,0-1 1,0 1 0,0 0 0,0-1 0,0 1 0,0 0 0,0-1 0,0 1-1,0 0 1,0 0 0,0 0 0,0 0 0,0 0 0,0 0 0,0 0-1,0 0 1,0 1 0,0-1 0,0 0 0,0 1 0,0-1 0,0 1-1,0-1 1,0 1 0,0-1 0,0 1 0,0-1 0,0 2 0,30 25 196,-25-20-177,6 5-5,0 2 0,-1 0 0,-1 0 1,0 1-1,0 1 0,-2-1 0,0 1 0,-1 1 0,0-1 0,5 26 0,-10 2-834,-2-30-151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25.93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58 1335 416,'0'0'2743,"27"-6"-2505,91-17-61,-93 19-89,-1 1 0,1 1 1,48 3-1,-24 1-33,-47-2-35,8-10 244,-9 0-252,0 1-1,0 0 0,2 0 1,-1 0-1,6-12 1,5-23 2,0-28 1,-4-2 0,1-77 0,-14-150-40,-18 102-22,6 79-5,-12-74 23,27 154 112,-1 39 15,0 0 1,1 0 0,-1 0-1,0 1 1,0-1-1,1 1 1,-1-1 0,0 1-1,0 0 1,0-1 0,0 1-1,0 0 1,0 0 0,0 1-1,0-1 1,-2 1-1,0-1-107,-358 0 398,429-16-4526,-28 9 3030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38.90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226 694 184,'0'0'1471,"-13"2"-1231,-39 9-12,39-8 804,24-20-1038,30-21 12,-29 28-3,0-1 0,20-22-1,17-9 36,-42 34-35,0 1-1,0 0 1,1 0 0,0 1 0,12-7 0,-19 10 33,0 0-1,-1 0 1,1 0-1,-1 0 1,0 0 0,0-1-1,0 1 1,0 0 0,-1-5-1,1 3-19,0-2 37,0 1 0,0-1 0,-1 1 1,0-1-1,0 1 0,0 0 0,-1-1 0,0 1 0,0 0 0,0 0 0,-6-9 1,-13-19 86,-1 1 1,-2 2 0,0 0-1,-3 2 1,-32-29 0,-8-10 187,42 39-204,15 16-72,-1 1 0,-1 0 0,0 1 0,-16-11 0,27 21-123,231 178-3129,-195-149 2167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22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1 665 8,'0'0'1543,"0"4"-1386,1 7-13,3-13 168,8-22 268,-5 7-615,22-42 266,37-84 62,-41 81-222,71-206 112,-95 265-171,4-14 94,-1 1-1,-1 0 1,0-1 0,0-19 0,4 44-46,-4 0-72,0 1 1,-1-1 0,3 15-1,0 2 15,49 229 244,-51-244-242,10 42 25,-12-48-34,1 1 0,0-1 0,0 1 1,0-1-1,0 0 0,1 0 0,0 0 1,4 5-1,-7-9-2,1 1 0,-1-1 0,0 0-1,1 0 1,-1 0 0,1 1 0,-1-1 0,1 0 0,-1 0 0,1 0 0,-1 0 0,1 0 0,-1 0-1,1 0 1,-1 0 0,1 0 0,-1 0 0,1 0 0,-1 0 0,1 0 0,-1 0 0,0 0-1,1 0 1,-1-1 0,1 1 0,-1 0 0,1 0 0,-1-1 0,1 1 0,-1 0 0,0 0 0,1-1-1,-1 1 1,0-1 0,1 1 0,-1 0 0,0-1 0,1 0 0,12-19-41,63-171 104,-21 51-86,-29 68 14,-20 64 36,-4 7 22,-1 3 46,0-1-82,1 1-1,-1-1 1,0 1-1,0 0 1,0-1-1,0 1 1,0 0-1,0 0 1,-1 0-1,1 0 1,-1-1-1,1 1 1,-1 4-1,4 8 7,49 186 368,18 58-458,-69-249-32,1-1 1,0 0-1,1-1 0,0 1 0,8 13 0,-9-17 1,1 0 1,-1 0-1,1-1 0,0 1 0,0-1 0,0 0 1,0 0-1,0-1 0,1 1 0,4 1 0,17 8-915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4.6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252 45 816,'0'0'3250,"-6"-5"-2880,1 2-311,4 1-44,-1 0-1,0 1 1,0-1-1,0 0 1,-1 1-1,1 0 1,0 0 0,-1-1-1,1 1 1,0 1-1,-1-1 1,1 0-1,-1 0 1,0 1 0,1 0-1,-1-1 1,1 1-1,-1 0 1,0 0-1,-3 1 1,-6 4 5,-1 1 0,1 0-1,0 1 1,1 0 0,-12 10-1,7-5-21,5-5-5,1 1 0,0 0 0,1 1 0,-9 11 1,15-17-3,0 1 0,0 0 0,0 0 0,0 0 1,1 0-1,0 1 0,0-1 0,0 1 1,0-1-1,1 1 0,0 0 0,0 0 0,-1 7 1,2-4-6,0-3-9,0 0 0,0 0 0,0 0 0,1 0 0,2 9 0,-3-12 7,1 0 0,0-1-1,0 1 1,0-1-1,0 1 1,0-1-1,0 1 1,0-1 0,0 0-1,1 1 1,-1-1-1,0 0 1,1 0 0,-1 0-1,1 0 1,0 0-1,-1 0 1,1-1-1,0 1 1,2 0 0,1 1-29,1 0 1,0-1-1,0 0 1,-1 0-1,1-1 1,0 1 0,0-1-1,6-1 1,-9 1 39,0-1 1,1 0 0,-1 1-1,0-1 1,0 0 0,0-1-1,0 1 1,-1 0 0,1-1-1,0 0 1,-1 1 0,1-1-1,-1 0 1,1 0 0,-1-1-1,3-3 1,6-11 23,0 0-1,-2 0 0,0-2 1,-1 1-1,-1-1 1,0 0-1,-2 0 0,0-1 1,3-31-1,-1 17 941,-6 41-970,2-1-1,-1 1 1,1 0-1,0-1 1,0 0 0,0 0-1,1 0 1,8 10-1,-12-16 12,11 16-65,2-1 1,-1 0-1,2-1 0,0-1 0,1 0 0,0-1 0,1 0 0,28 15 0,-36-23-56,0-1 0,1 1 0,-1-2 0,17 4-1,-22-5 52,0-1 0,1 1 0,-1-1 0,0 0 0,1 0 0,-1 0 0,0-1 0,1 1-1,-1-1 1,0 0 0,0 0 0,1 0 0,-1 0 0,0-1 0,0 1 0,4-3 0,-3 0-142,0 0 1,0 0 0,-1 0-1,6-9 1,-9 13 203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02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0 544,'0'0'2851,"1"23"-2669,5 35 98,17 79 0,-4-46-337,-3 1-1,-5 0 1,-1 111 0,-10-160-912,-7-63 317,-4-17 533,2 5 388,1-1 0,1 0-1,1 0 1,-1-45-1,13 76-136,92-7 48,119-8-1182,-184 17-75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36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150 309 992,'0'0'2431,"0"9"-2075,0 29 45,0-37-382,0-1 0,0 0 1,0 1-1,0-1 1,0 1-1,0-1 1,0 0-1,0 1 1,0-1-1,0 1 1,-1-1-1,1 0 0,0 1 1,0-1-1,0 0 1,0 1-1,-1-1 1,1 0-1,0 1 1,0-1-1,-1 0 1,1 0-1,0 1 0,-1-1 1,1 0-1,0 0 1,-1 1-1,1-1 1,0 0-1,-1 0 1,1 0-1,0 0 1,-1 0-1,1 1 0,-1-1 1,1 0-1,0 0 1,-1 0-1,1 0 1,-1 0-1,1 0 1,0 0-1,-1-1 1,-13-3 69,7-2-74,0 0-1,0-1 0,1 0 1,0 0-1,0-1 1,0 1-1,1-1 1,-4-9-1,0 2-12,1 3-23,1 0 0,0-1 1,1 0-1,1 0 0,0 0 0,0-1 0,2 1 0,-1-1 0,2 0 1,0 0-1,0-1 0,2 1 0,1-27 0,0 39-4,-1-1 0,1 1 1,0 0-1,0-1 0,-1 1 0,2 0 0,-1 0 1,0 0-1,0 0 0,1 0 0,-1 0 1,1 0-1,0 0 0,-1 1 0,1-1 0,0 0 1,0 1-1,0 0 0,0-1 0,0 1 0,0 0 1,3-1-1,3-1-83,0 0 0,0 1 1,0 0-1,1 1 0,10-2 1,-4 2-156,0 0 1,0 1-1,1 1 1,-1 0-1,21 5 1,-27-3-52,-1 0 1,0 1 0,9 4-1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5.70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181 478 1768,'0'0'1985,"24"69"-1913,-24-46-8,0-10-56,0-2-8,0-24-736,-16-21 16,0-17-841</inkml:trace>
  <inkml:trace contextRef="#ctx0" brushRef="#br0" timeOffset="1">24 15 608,'0'0'2689,"-24"-15"-2833,24 30-104,24 3 16,0 0-185,7 3-95,0-8-64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0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1240,'0'0'3288,"11"11"-3098,136 149 436,-50-47-278,87 109-181,-113-132-645,-71-117-2811,-7 3 1469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5.7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5316 72,'0'0'700,"15"2"-552,117 12 319,-120-12-424,1-1 1,-1 0-1,1 0 1,-1-1-1,1-1 1,-1 0-1,0-1 0,1-1 1,-1 1-1,0-2 1,0 0-1,-1 0 1,1-1-1,-1-1 1,0 1-1,0-2 0,-1 0 1,0 0-1,0-1 1,11-11-1,17-15 131,-24 22-112,0-1-1,-1-1 1,17-21-1,23-31 92,-33 42-76,33-51 0,-17 20-15,-25 39-33,0 0 0,-1 0 0,-1-1 0,12-32 0,-3 10 34,-15 32-46,0 0 0,1 0 0,-2 0 0,1 0 0,2-13 0,9-69 92,40-142 1,26-100 139,-50 136-197,-10 63-45,-10 79 19,-2-1 0,-2 0 0,-1-63 0,5-16-14,0 59-4,-9 51-8,1 0 0,11-42 0,2-13 0,14-101 0,10-68 7,-31 195-7,17-57 1,-10 52-1,34-97 0,-11 53 5,-6 24-2,1-4-3,9-29 0,-31 78-3,2 0 0,1 0 0,30-49 0,-23 50-5,2 0 0,1 2 0,43-42 0,-8 9 1,168-212-6,-193 232 6,2 2-1,2 1 1,1 2 0,51-37 0,-4 13-11,111-59 0,-31 21 10,29-16 0,233-103 9,-315 152 38,-9 7-40,53-24 1,-126 71-4,1 1 0,55-10 1,-20 6-1,108-36 4,-163 48 0,132-11 0,-32 5 0,51-5 15,-24-2 50,-132 14-66,-9 2 3,9-1 3,50 2 5,-49-1-9,-6 0 2,8 2-478,-10-1 450,1 0 1,0 0-1,0 0 0,-1 1 0,1-1 1,0 0-1,-1 0 0,1 0 0,-1 0 1,1 1-1,-1-1 0,0 0 0,0 0 1,1 1-1,-1 1 0,1 13-218,0 1 0,-1 0-1,0 0 1,-4 19 0,-12 8-931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5:06.47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565 0 416,'0'0'3302,"-24"27"-2927,22-26-367,-178 211 801,-122 167 60,246-298-1044,59-104-1352,24-18 200,4-9-15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0.51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4 672,'0'0'1619,"0"7"-1427,1 1-177,1 1-1,0-1 0,0 1 0,1-1 1,1 0-1,-1 0 0,1 0 1,0-1-1,1 0 0,0 1 1,6 6-1,11 20 73,91 177 124,10 17-186,-120-223-25,0 0 0,0 0 0,1 0 0,0 0 0,0-1 1,0 0-1,7 6 0,-9-9-1,-1 0 1,1-1-1,-1 1 1,1 0-1,-1 0 1,1-1-1,0 1 1,0-1-1,-1 1 1,1-1-1,0 0 0,0 0 1,0 1-1,-1-1 1,1-1-1,0 1 1,0 0-1,0 0 1,-1-1-1,1 1 1,0-1-1,-1 1 1,1-1-1,0 0 1,-1 0-1,1 1 1,-1-1-1,1 0 1,-1-1-1,1 1 0,1-2 1,25-25 57,-2-1 1,0-1-1,25-40 0,-17 23-2,205-292 89,-230 325-143,-2 5 1,-3 5-2,-1 0 0,0-1 0,-1 1 0,1 0 0,-1-1 0,1 1 0,-1-1 0,-1 0 0,1 0 0,1-5 0,-3 9-50,0 15-674,-4 7-36,-12 5-523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02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334 1 736,'0'0'1432,"-18"0"-1286,-59 1-2,71 0-131,0-1 0,1 1 0,-1 0-1,1 1 1,-1-1 0,1 1 0,-1 0 0,1 0 0,0 1 0,0 0 0,0 0 0,0 0 0,1 0 0,-1 1-1,1-1 1,0 1 0,-5 7 0,-18 13 14,15-14-23,0 1 0,0 0 1,1 1-1,0 0 1,-12 18-1,19-23-10,-1 1 1,1 0-1,0 0 1,1 0-1,0 0 1,0 0-1,1 1 1,0-1-1,0 1 1,1 0-1,-1 12 1,2-20 1,0 0 0,0 0 0,0 0 1,0 0-1,0 0 0,0 0 0,0-1 1,1 1-1,-1 0 0,0 0 0,0 0 0,1 0 1,-1 0-1,1 0 0,-1 0 0,1 0 1,-1-1-1,1 1 0,-1 0 0,1 0 1,0-1-1,-1 1 0,1 0 0,0-1 1,0 1-1,-1-1 0,1 1 0,0-1 1,0 1-1,0-1 0,0 0 0,0 1 1,0-1-1,0 0 0,0 0 0,0 1 1,0-1-1,0 0 0,0 0 0,-1 0 0,1 0 1,0 0-1,0-1 0,0 1 0,0 0 1,0 0-1,1-1 0,7 1 7,-1-1-2,0 0 0,0 0 0,0-1-1,0 0 1,0 0 0,0-1 0,0 0-1,-1 0 1,1-1 0,-1 0 0,0-1-1,0 1 1,0-1 0,-1 0 0,0-1 0,0 0-1,0 0 1,-1 0 0,9-13 0,-3 2 16,0 0 0,-2 0 0,0-1 0,-1 0 0,-1 0 0,0-1 0,4-24 0,-6 22 114,-5 27 112,-3 31 13,4-26-270,0 1 0,1-1 0,1 1 0,0-1 0,0 0 0,1 0 0,1 0 0,-1 0 0,2-1 0,0 1 0,0-2 0,1 1 1,0-1-1,0 0 0,1 0 0,0-1 0,1 0 0,0 0 0,18 11 0,-24-16-37,1-1 1,0 0-1,0 0 1,0 0-1,0-1 1,1 1-1,-1-1 1,0 0-1,0 0 1,1-1-1,-1 1 1,1-1-1,-1 0 1,0 0-1,1 0 1,5-2-1,22-8-812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1.35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1 416,'0'0'2314,"1"25"-2037,1 0-209,14 143 267,54 146-143,-51-244-177,-13-33-237,-5-30 89,0 1-1,0-1 1,1 1 0,0-1-1,0 0 1,1 0 0,0 0-1,7 12 1,-2-17-830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08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 0 1000,'0'0'1939,"0"6"-1836,-2 98 82,-1-34-125,4 1 0,13 97 0,-12-156-61,1 0 0,0-1 0,1 1 0,0 0-1,1-1 1,0 0 0,1 0 0,12 17 0,-17-26-1,0-1-1,-1 1 1,1-1 0,0 0 0,0 1 0,0-1 0,0 0 0,0 0 0,1 0-1,-1 0 1,0 0 0,0 0 0,1 0 0,-1 0 0,0-1 0,1 1-1,-1-1 1,1 1 0,-1-1 0,1 1 0,-1-1 0,1 0 0,-1 1 0,1-1-1,-1 0 1,1 0 0,0 0 0,-1 0 0,1-1 0,-1 1 0,1 0 0,-1-1-1,1 1 1,-1-1 0,1 1 0,-1-1 0,1 0 0,-1 1 0,0-1-1,0 0 1,1 0 0,-1 0 0,0 0 0,2-2 0,4-5-9,1 0 1,-2-1-1,1 0 1,10-19-1,-15 24 16,-1 1-5,140-262 6,-139 260 15,-1 1 1,0-1-1,-1 1 0,1-1 0,-1 0 0,0 1 0,0-1 0,-1-6 0,1-4 393,1 28-643,11 9 226,-5-9 3,0 0 1,-1 0-1,-1 0 0,7 25 1,-7-21 1,1 0 0,0 0 0,1 0 0,1-1 0,1 0 0,0-1 0,18 23 0,-23-33-2,-4-4 0,1 0 0,-1 0-1,1 0 1,0-1-1,-1 1 1,1 0-1,-1 0 1,1-1 0,0 1-1,0-1 1,-1 1-1,1 0 1,0-1-1,0 0 1,0 1-1,-1-1 1,1 1 0,0-1-1,2 0 1,-3 0-4,0 0 0,1 0-1,-1 0 1,0 0 0,1 0 0,-1 0 0,0 0 0,1 0 0,-1 0 0,0 0-1,1 0 1,-1 0 0,0 0 0,1 0 0,-1 0 0,0 0 0,1 0 0,-1 0 0,0 1-1,1-1 1,-1 0 0,0 0 0,1 0 0,-1 1 0,0-1 0,0 0 0,1 0-1,-1 1 1,0-1 0,0 0 0,0 0 0,1 1 0,-1-1 0,0 0 0,0 1 0,0-1-1,0 0 1,0 1 0,1-1 0,-1 0 0,0 1 0,0-1 0,0 0 0,0 1-1,0-1 1,0 0 0,0 1 0,0-1 0,0 0 0,0 1 0,-1-1 0,1 0 0,0 1-1,0-1 1,0 0 0,-1 1 0,8-1-816,-6 0 744,0 0 0,0-1-1,0 1 1,0-1 0,-1 1 0,1 0-1,0-1 1,0 0 0,0 1-1,-1-1 1,1 1 0,0-1-1,-1 0 1,2-1 0,8-20-998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2:12.51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89 206 824,'0'0'1218,"11"0"-1216,-1 0 1,-6 1 20,1-1 0,-1 1 0,1-1 0,-1-1 0,1 1 0,-1 0 0,1-1 0,-1 0 0,1 0 0,-1-1 0,0 1 0,0-1 0,1 0 0,-1 0 0,0 0 0,-1-1 0,1 1 0,6-6 1,-2-1 4,0 0 1,0 0 0,-1-1-1,0-1 1,5-10 0,-10 17-3,0 0 1,0-1 0,0 1 0,-1-1 0,0 1 0,0-1-1,0 0 1,-1 1 0,0-1 0,0 0 0,0 0 0,0 1-1,-1-1 1,1 0 0,-1 1 0,-2-7 0,2 10-15,0-1 0,0 0 0,0 1 0,0-1 0,-1 1 0,1-1 0,0 1 0,-1 0 0,1 0 0,-1 0 0,1 0 0,-1 0 0,0 0 0,1 0 0,-1 0 0,0 0 0,0 1 0,1-1 0,-1 1 0,0-1 1,0 1-1,-2 0 0,-49-3 133,45 3-113,4 1-26,0-1 1,0 1-1,0 1 0,0-1 0,0 1 0,0-1 0,1 1 0,-1 0 0,1 0 0,-1 1 0,1-1 0,0 1 0,0-1 0,0 1 0,0 0 0,0 0 0,1 0 0,-1 1 0,1-1 0,-3 6 0,-5 9 11,1 0-1,-15 37 0,14-22 27,1 1 0,2-1-1,1 2 1,2-1 0,1 0 0,2 42-1,1-71-41,0 1-1,0-1 1,1 1-1,0-1 1,0 1-1,1-1 1,-1 0-1,1 0 0,0 0 1,1 0-1,-1 0 1,1 0-1,0 0 1,6 7-1,-3-6-1,0 0 1,0-1-1,1 0 0,-1 0 0,1 0 0,0-1 0,1 0 1,15 6-1,-1-3 10,1 0 1,0-2 0,0-1-1,1-1 1,-1 0-1,28-2 1,-34-1-4,-1-1 1,0-1 0,0 0-1,0-1 1,0-1 0,0 0-1,0-1 1,-1-1-1,17-8 1,-25 10-34,-1 1-1,0-1 1,1-1-1,-2 1 1,1-1 0,0 0-1,-1 0 1,0 0 0,0-1-1,-1 0 1,1 0-1,-1 0 1,-1-1 0,1 1-1,-1-1 1,0 0 0,0 0-1,-1 0 1,0 0 0,0 0-1,1-14 1,-3 15-103,1-1-1,-1 1 1,0-1 0,-1 1 0,0-1 0,0 1-1,-2-11 1,0 12-148,1 1 1,-1-1-1,0 1 0,0-1 0,-1 1 0,1 0 0,-9-7 1,12 11 256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05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69 7 256,'-3'-6'2983,"3"6"-2957,-64 0 323,62 0-320,7 0-121,34 2 123,57 10 0,29 3 138,24-12-418,-146-3 192,-2 0 35,-1 0 0,1 0 0,-1 0 1,1 0-1,-1 0 0,1 0 0,0 0 1,-1 0-1,1 0 0,-1 0 0,1 0 0,-1 0 1,1-1-1,0 1 0,-1 0 0,1 0 1,-1-1-1,1 1 0,-1 0 0,1-1 1,-1 1-1,0 0 0,1-1 0,-1 1 1,1-1-1,-1 1 0,0-1 0,1 1 0,-1-1 1,0 1-1,0-1 0,1 1 0,-1-1 1,0 0-1,8-11-692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39.80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441 1204 112,'-2'16'4220,"-30"-14"-3895,-39 6 1,-20 2-152,-33-8 33,121-2-195,4-26-111,2-1 73,1 1-1,2 0 1,16-50-1,7-30-2,-19 34-51,-2 0 0,-3-99-1,-6 145 62,-1 0 0,-1 0 0,-1 0 0,-1 1 1,-2 0-1,0 0 0,-2 0 0,-1 1 0,0 1 0,-2-1 0,-15-21 0,-72-135 78,98 178-58,-1 1-1,1-1 1,0 0-1,1 1 1,-1-1 0,0 0-1,0 0 1,1 0 0,-1 1-1,1-1 1,0 0-1,-1 0 1,1 0 0,0 0-1,0 0 1,0 0-1,1 0 1,-1 0 0,0 0-1,1 0 1,-1 0 0,1 1-1,-1-1 1,1 0-1,0 0 1,0 1 0,0-1-1,0 0 1,2-2-1,3 0-9,-1 0 0,0 1 0,1 0 0,-1 0-1,1 0 1,0 1 0,10-3 0,-4 1 21,23-9-21,-18 5-8,1 2 0,0 0 0,0 1 0,0 1-1,1 0 1,31-1 0,-49 5-21,0 1 1,0-1-1,0 1 1,0-1-1,-1 1 0,1-1 1,0 1-1,0-1 1,0 1-1,-1 0 0,1-1 1,0 1-1,-1 0 1,1 0-1,-1 0 0,1-1 1,-1 1-1,1 0 1,-1 0-1,0 0 0,1 0 1,-1 0-1,0 0 1,0 0-1,0 0 0,1 1 1,4 34-638,-5-28 449,2 36-811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29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 1 888,'0'0'2459,"-2"4"-2353,2-1-98,-1-1 0,1 1 0,-1 0 1,1 0-1,0 0 0,0 0 0,0-1 0,0 1 1,1 0-1,-1 0 0,1-1 0,0 1 0,1 3 1,19 41 154,-12-27-80,52 92 294,2 8-172,-55-103-188,82 164 74,-90-180-89,1-1 0,-1 1 0,0-1 1,0 1-1,0-1 0,1 1 0,-1-1 1,0 0-1,0 1 0,1-1 0,-1 0 0,0 1 1,1-1-1,-1 0 0,0 1 0,1-1 1,-1 0-1,1 0 0,-1 1 0,1-1 1,-1 0-1,0 0 0,1 0 0,-1 0 1,1 1-1,-1-1 0,1 0 0,-1 0 1,1 0-1,-1 0 0,1 0 0,-1 0 0,1 0 1,-1 0-1,0-1 0,1 1 0,-1 0 1,1 0-1,-1 0 0,1 0 0,-1-1 1,1 1-1,-1 0 0,0 0 0,1-1 1,-1 1-1,0 0 0,1-1 0,11-21 119,40-109-4,-32 86-78,15-48 0,-28 70-40,3-10-30,0 0 1,-3 0-1,0-1 1,2-57 0,-9 135-4106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61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1 368,'0'0'2849,"0"17"-2535,-8 123 180,-3 55-274,11-194-303,0-12-121,0-117-751,0 52-296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9:02:14.1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1 756 136,'0'0'654,"11"-16"-78,6 6-468,1 2 1,0 0-1,1 2 1,-1 0 0,35-7-1,-8 2-25,310-59 226,-191 41-221,577-115 341,-613 117-363,250-56 112,-254 51-139,121-51-1,-116 30-18,-41 14-18,1 5 1,151-37-1,-193 65-17,1 1 0,-1 3-1,50 4 1,-89-2 16,25 3-5,1 1 0,63 18 0,-65-14 8,-1-1 1,1-1-1,53 2 0,23-10 30,163 7 3,-267-4-35,-3-2-2,-1 1 0,1 0 0,0 0 0,-1 0 0,1 0 0,0 0 0,-1 0 0,1 0 0,0 0 0,-1 1 0,1-1 0,0 0 0,-1 0 0,1 0 0,0 1 0,-1-1 0,1 0 0,-1 1 0,1-1-1,-1 0 1,1 1 0,-1-1 0,1 1 0,-1-1 0,1 1 0,-1-1 0,1 1 0,-1-1 0,1 2 0,-1-2 31,-22 8-1646,8 0 924,11 2-205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53:19.0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3661 176,'0'0'798,"0"-1"-681,0-1 1,1 0 0,-1 1 0,1-1-1,-1 0 1,1 1 0,0-1 0,-1 1-1,1-1 1,0 1 0,0-1 0,2-1 0,43-15-20,0-1 1,-1-2 0,-1-2 0,-1-3 0,74-56 0,-80 51-4,63-69 0,-78 77-70,-7 5 2,-1-1 0,-1 0 0,-1-1 0,17-36 0,5-9 28,-11 21-34,24-65-1,1-3 29,16-46 53,-1 1-12,-34 98-79,119-218 126,-60 116-30,-63 120-72,19-27-6,16-4 13,135-122 1,-21 50-22,-104 90-9,78-78-1,-109 92 2,80-63-1,-27 33-5,158-111-7,-193 143 4,170-102 8,-208 130-12,87-45-4,189-70 1,-112 48 2,-80 30 1,261-85 23,-225 83-21,111-32 44,-203 70-31,92-8 1,-82 13-14,28 2-2,-70 4-1,191-3 2,-128 3 38,-76 0 17,-2-1-46,-1-3-61,0 0 1,0-1-1,0 1 0,-1 0 0,1 0 0,-1 0 1,0 0-1,-1 0 0,1 0 0,-1 0 0,1 1 1,-1-1-1,0 1 0,0 0 0,-1 0 0,1 0 1,-1 0-1,1 1 0,-6-4 0,0 0-148,-47-37-1196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0.97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1 360 768,'0'0'2641,"19"-64"-2601,-9 28-40,10-2 0,-1-4-8,11 4-104,9-20-160,0 13-144,-9 6-337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3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39 131 440,'0'0'3121,"-7"1"-2988,6-1-130,-1 0 0,0 1-1,1-1 1,-1 1 0,1-1 0,-1 1-1,0-1 1,1 1 0,0 0 0,-1-1-1,1 1 1,-1 0 0,1 0 0,0 0-1,-2 2 1,2-1-2,0 0 1,0 0-1,0 0 0,1 0 1,-1 0-1,1 0 0,-1 0 1,1 0-1,0 0 0,0 0 1,0 0-1,0 0 0,0 0 1,0 0-1,0 0 0,1 0 1,0 2-1,11 46 105,33 84 0,1-1-10,22 80-54,-65-203-52,0-1 0,0 1 0,1-1 0,0 0 0,0 0 1,1-1-1,9 12 0,-14-20 7,0 1 0,0-1 1,0 0-1,1 0 0,-1 0 1,0 1-1,0-1 0,1 0 1,-1 0-1,0 0 0,1 0 0,-1 0 1,0 0-1,0 0 0,1 0 1,-1 0-1,0 0 0,1 1 1,-1-2-1,0 1 0,1 0 1,-1 0-1,0 0 0,0 0 0,1 0 1,-1 0-1,0 0 0,1 0 1,-1 0-1,0 0 0,0-1 1,1 1-1,-1 0 0,0 0 0,0 0 1,1 0-1,-1-1 0,0 1 1,0 0-1,0 0 0,1-1 1,-1 1-1,0 0 0,13-26 2,10-30 44,28-106-1,1-68-63,-36 153-8,-7 31 16,-3 0 1,-2 0 0,-2-60-1,10 128-650,6 14-328,1 5-125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1.79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0 1392,'0'0'957,"18"10"-757,57 32-23,-72-40-162,1 0 0,-1 1 0,0-1 0,0 1 0,0 0 0,0 0 0,0 0 0,-1 0-1,1 0 1,-1 1 0,0-1 0,0 1 0,0-1 0,-1 1 0,1 0 0,1 6 0,-2-2 19,0 1 0,0 0 0,-1 0 0,0 0 0,-1 11-1,-1 8 35,2-12-56,-1-1 0,0 0 0,-2 0-1,1 0 1,-2 0 0,0-1-1,0 1 1,-2-1 0,0 0 0,0-1-1,-1 1 1,-1-1 0,-17 22-1,25-35-11,-12 14 0,12-13 4,0-1 0,0 0-1,0 1 1,0-1 0,0 0 0,0 1-1,0-1 1,0 0 0,-1 0-1,1 1 1,0-1 0,0 0 0,0 0-1,-1 1 1,1-1 0,0 0-1,0 0 1,0 0 0,-1 0-1,1 1 1,0-1 0,0 0 0,-1 0-1,1 0 1,0 0 0,-1 0-1,1 0 1,0 1 0,0-1 0,-1 0-1,1 0 1,0 0 0,-1 0-1,1 0 1,0 0 0,-1 0 0,1 0-1,0-1 1,0 1 0,-1 0-1,1-28 156,21 27-199,144 5-1355,-145-4 288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19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23 616,'0'0'5609,"0"-22"-5473,0 54-2208,10-7 1200,0-5-449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54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1 106 2104,'0'0'2289,"0"-10"-3025</inkml:trace>
  <inkml:trace contextRef="#ctx0" brushRef="#br0" timeOffset="1">1 106 1304,'68'-3'2921,"-68"-1"-3209,20-31-296,9 3-344,1 0-1121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2.94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70 440,'0'0'2650,"5"3"-2305,3 5-271,0-1-1,-1 1 0,0 0 0,0 1 1,-1-1-1,0 1 0,-1 1 0,0-1 1,5 13-1,16 27 87,20 36-91,-3 1 1,-4 3 0,47 156-1,-85-241-78,0-1-1,0 1 1,0 0-1,1-1 0,-1 0 1,1 1-1,0-1 1,0 0-1,3 3 0,-4-5 8,-1-1-1,0 1 0,1-1 0,-1 0 0,1 1 0,-1-1 1,1 0-1,-1 0 0,1 0 0,-1 1 0,1-1 0,-1 0 0,1 0 1,0 0-1,-1 0 0,1 0 0,-1 0 0,1 0 0,-1 0 0,1 0 1,-1 0-1,1 0 0,0 0 0,0 0 0,0-1 2,1 0-1,-1 0 1,1 0-1,-1 0 1,0 0-1,1-1 1,-1 1-1,0 0 1,0 0-1,0-1 1,0 1-1,1-3 1,80-161 54,-56 109-46,11-32 7,-4-1 0,-4-1 0,27-145 0,-55 224 26,-1 10-58,0 1 1,-1 0-1,1-1 1,0 1-1,0-1 1,0 1-1,0 0 1,0-1-1,0 1 1,0-1-1,0 1 1,0-1-1,0 1 1,0 0-1,0-1 1,0 1-1,1-1 1,-1 1-1,0 0 1,0-1-1,0 1 1,0 0-1,1-1 1,-1 1-1,0 0 1,0-1-1,1 1 1,-1 0-1,0-1 1,1 1-1,-1 0 1,0 0-1,1-1 1,-1 1-1,0 0 1,1 0-1,-1 0 1,0 0-1,1-1 1,-1 1-1,1 0 1,-1 0-1,1 0 1,-1 0-1,0 0 1,1 0-1,-1 0 1,1 0-1,0 0-4,-1 0-1,1 1 1,-1-1 0,1 0-1,-1 0 1,1 0 0,-1 1 0,1-1-1,-1 0 1,1 1 0,-1-1-1,0 0 1,1 1 0,-1-1-1,0 0 1,1 1 0,-1-1-1,0 1 1,1-1 0,-1 1-1,0-1 1,0 0 0,0 1-1,1-1 1,-1 1 0,0 0-1,3 11-270,0 0-1,-2 1 0,1-1 1,-1 22-1,-1 11-1169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3.647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1 576,'0'0'2453,"0"6"-2361,0 369 923,12-386-921,1-6-54,-1 1 0,16-29 0,14-19-28,-30 47-15,-3 5 5,1 0 1,0 1 0,18-16 0,-24 24-13,-1 0-1,1 1 1,0-1 0,0 1 0,0 0 0,0 0 0,0 1 0,0-1 0,0 1 0,1 0 0,-1 0 0,1 1 0,-1-1-1,1 1 1,-1 0 0,8 0 0,-9 1 14,0 0 0,0 0 0,0 1 0,0-1 0,0 0 0,0 1 0,0 0 0,-1 0 0,1 0 0,0 0 0,-1 0 0,0 0 0,1 1 0,-1-1 0,0 1 0,2 4 0,26 46 156,-29-52-154,6 17 45,0 1 1,-2-1 0,0 1-1,2 21 1,3 8 11,8 38-58,-18-85-36,0 0 0,1 0 0,-1 0 0,1 0 0,-1-1 0,1 1-1,-1 0 1,1 0 0,-1 0 0,1-1 0,-1 1 0,1 0 0,0-1-1,0 1 1,-1-1 0,1 1 0,0-1 0,0 1 0,0-1 0,0 1-1,-1-1 1,1 0 0,0 0 0,0 1 0,0-1 0,0 0 0,0 0 0,0 0-1,0 0 1,0 0 0,0 0 0,0 0 0,0 0 0,0 0 0,0-1-1,-1 1 1,1 0 0,0-1 0,0 1 0,0 0 0,0-1 0,0 1 0,-1-1-1,1 1 1,0-1 0,1-1 0,6-3-245,-1-1 0,1 0 1,9-11-1,-14 15 179,26-27-1342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44.30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435 1146 1352,'0'0'1906,"10"-1"-1838,18-5-18,0-1 0,-1-2 0,0 0 0,33-17 0,43-15-8,-102 38-15,-1 1-1,1 0 1,-1 0-1,1-1 1,-1 1-1,0-1 1,0 1-1,0 0 1,-1-4-1,1 2 25,0-858 151,-10 763 362,10 98-544,0 1-1,-1-1 1,1 1 0,0-1 0,0 1 0,-1 0 0,1-1 0,0 1 0,-1-1 0,1 1 0,-1-1 0,1 1-1,0 0 1,-1-1 0,1 1 0,-1 0 0,1 0 0,-1-1 0,1 1 0,-1 0 0,1 0 0,-1 0-1,1-1 1,-1 1 0,1 0 0,-1 0 0,1 0 0,-1 0 0,0 0 0,-23-1 605,20 1-642,-664 7 272,704-27-2143,19-12 33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2.4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48 100 112,'0'0'998,"1"-5"-790,0 1-240,0 2 87,0 1-1,0-1 1,0 0-1,-1 0 1,1 1-1,-1-1 1,1 0-1,-1 0 1,0 0-1,0 0 1,0 0-1,0 0 1,0 1-1,0-1 1,-1 0-1,1 0 1,0 0-1,-1 0 1,0 0-1,1 1 1,-1-1-1,0 0 1,0 1-1,0-1 1,0 0-1,0 1 1,0-1-1,0 1 1,-1 0-1,1-1 1,0 1-1,-4-2 1,-31-25 129,57 24 170,59 8-353,109 19 0,-90-8 20,-79-12-14,-11-1 7,-13-2-67,-1-1 0,0 1 0,0-1 0,0 2 0,-8 0 0,-8 0-363,-17-1-685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20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353 1287 360,'0'0'2866,"-5"3"-2514,-4 2-262,-1 0-1,0-1 1,0 0-1,0-1 1,-1 0 0,1-1-1,-1 0 1,-20 1-1,-102-1 74,79-3-105,46 1-61,6 0-33,4-17-128,24-23 113,-5 10 53,-6 4-8,-1 0-1,-2-1 1,-1 0-1,-1-1 1,-1 0 0,-1-1-1,-2 0 1,-1 0-1,2-37 1,-5-163-123,-3 137 82,0 57 45,-2 1 0,-2 0 0,-1 0 0,-1 1 0,-2-1 0,-2 2 0,-1-1 0,-22-42 1,14 34 71,-35-55 0,51 90-50,2 3-7,0 1 0,0-1-1,0 0 1,0 0 0,1 0 0,-1 0 0,1 0 0,0 0-1,0 0 1,0-1 0,1 1 0,-1 0 0,0-6 0,3 8-24,1-1 0,-1 0 0,0 1 0,1 0 0,-1-1 0,0 1 0,1 0 0,0 0 0,-1 1 0,1-1 0,0 0 0,3 1 0,1-2-1,36-11-1,0 3 1,1 1-1,1 2 1,72-2-1,-113 9-23,0 0-1,1 1 1,-1-1-1,0 1 1,0 0-1,0 0 0,0 0 1,0 1-1,0-1 1,0 1-1,-1 0 1,1 0-1,6 5 1,-5-3-91,0 1 1,-1 0 0,0 0-1,0 0 1,0 0 0,0 1 0,-1-1-1,5 12 1,5 27-1132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7.9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1042 1887 24,'0'0'1335,"-36"27"-1112,-116 84-17,140-102-160,0 0 0,-1-1 0,0-1 0,-1 0 0,1 0 0,-19 5 0,7-4 51,0 0 10,-1-1 1,1-2-1,-1 0 1,-1-2-1,1-1 0,0-1 1,-40-3-1,51 1-78,0-1-1,0 0 1,-1-1 0,2-1-1,-1-1 1,0 0 0,1 0-1,0-2 1,0 0 0,1 0-1,0-1 1,0-1 0,1 0-1,0-1 1,0 0 0,1-1-1,-10-12 1,0-3-18,1-1 0,1 0 1,1-1-1,2-1 0,1-1 1,-22-61-1,19 30-16,2-1 1,2 0-1,4-1 0,2-1 1,3 1-1,3-1 1,3 0-1,14-105 0,-5 118-15,1 0 0,3 1-1,29-68 1,-8 40-49,58-96-1,-63 126 24,2 1 0,2 1 0,2 2 0,2 2 0,79-69 0,-88 88 22,0 1-1,2 1 1,0 2-1,2 1 1,0 1-1,0 2 1,2 1-1,-1 2 0,74-16 1,-71 22 12,1 2 1,71 1-1,-91 4 5,-1 0 0,0 2 0,0 0 0,0 1 0,0 0 0,-1 2-1,0 0 1,26 13 0,-18-4 7,-1 1 1,0 1-1,-1 1 0,-1 0 0,-1 2 0,0 1 1,-2 0-1,0 1 0,26 45 0,-22-28 7,-1 1-1,-3 1 1,-1 1 0,-2 0-1,13 66 1,-18-62 14,-2 1-1,-2 0 1,-2 1 0,-2-1 0,-3 1 0,-1 0 0,-3-1 0,-1 0 0,-3 0 0,-1-1 0,-3 0 0,-33 78 0,9-43 5,-74 119 1,82-155-6,-3-1 1,-1-2-1,-73 71 0,89-97 6,-1 0-1,0-2 1,-1 0-1,-1-2 0,0 0 1,-1-1-1,0-1 1,-1 0-1,0-2 1,0-1-1,-1-1 0,0 0 1,0-2-1,0-1 1,-29 1-1,49-4-31,-32 1 49,1-1-1,-58-8 1,82 6-130,-1 0 0,1-1 1,0 0-1,-1-1 0,2 0 0,-1 0 0,0-1 1,1-1-1,0 1 0,0-1 0,1-1 0,-16-14 1,4 1-1260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3.7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2 584,'0'-2'2524,"2"7"-2498,35 106 276,12 28 56,-46-132-347,67 150 112,-56-130-115,2-1 0,0 0 0,32 38 0,-47-64-9,-1 1 1,1 0 0,-1-1 0,1 1 0,-1-1-1,1 1 1,0 0 0,-1-1 0,1 1 0,0-1-1,-1 0 1,1 1 0,0-1 0,0 0 0,-1 1-1,1-1 1,0 0 0,0 0 0,0 0 0,0 1 0,-1-1-1,1 0 1,0 0 0,0 0 0,0-1 0,0 1-1,-1 0 1,1 0 0,0 0 0,0-1 0,0 1-1,-1 0 1,1-1 0,0 1 0,0 0 0,1-2-1,1 0 2,0-1-1,-1 0 0,1 0 0,0 0 0,-1-1 0,4-5 0,204-374 5,-199 359-93,9-35-1,-19 57 65,-7 15-233,0 0 0,0 0 0,-14 20 0,-9 12-864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02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1 792,'0'0'2109,"5"7"-1975,3 7-47,-1 1 0,-1-1 0,0 1 0,-1 1 0,-1-1 0,0 1 0,2 22 0,2 8-1,-4-28-88,-2 0 0,2 24-1,-4-41-162,2-7-86,25-82-935,-7 25-414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4.89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1 372 128,'0'0'2104,"10"33"-1935,-10-53-1,19-15-72,-9-10-88,19-3-8,-19-3-88,10-1-136,-1-12-65,-19 13-63,0 12-240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3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1 126 608,'0'0'2559,"3"9"-2520,18 43 27,3 0-1,35 57 1,-42-82-54,1 1 1,2-2 0,1-1 0,0 0 0,39 32-1,-59-56-12,-1-1-1,1 0 1,0 1-1,-1-1 1,1 0-1,-1 0 1,1 1-1,0-1 1,-1 0-1,1 0 1,0 0-1,-1 0 1,1 0-1,0 0 1,-1 0-1,1 0 1,0 0-1,-1 0 1,1 0-1,0 0 1,-1-1-1,1 1 1,0 0-1,-1 0 1,1-1-1,-1 1 1,1 0-1,-1-1 1,1 1-1,-1-1 1,1 1-1,-1-1 0,1 1 1,-1-1-1,1 1 1,-1-1-1,0 1 1,1-1-1,-1 1 1,0-1-1,1 0 1,-1 1-1,0-1 1,0 0-1,0 0 1,15-40 11,-11 29-7,19-54 31,40-124-53,-55 157 23,-1-1 0,-1 1-1,1-68 1,-5 85-121,6 43-2419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5.72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1 256,'0'0'2215,"23"3"-2043,71 12-77,-90-14-90,-1 0 0,1 0 0,-1 0 0,0 0 0,1 0 0,-1 1 0,0-1 0,6 5 0,2 12 25,-7-7-18,1 1 4,-1-1 0,0 1 1,-1 0-1,0 0 1,2 25-1,-1 65 301,-4-94-268,0-7 47,-22-1 26,30 0-183,37 0-14,-11-1 59,-8 0 30,34 2 1,-54 0-30,-1-1-1,0 1 1,0 0 0,0 0 0,0 0-1,-1 1 1,1 0 0,0 0-1,0 0 1,-1 0 0,0 1 0,1 0-1,3 3 1,3 13-521,-9 0-530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15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118 7 144,'0'0'1683,"-15"-1"-1671,-43-3-24,43 3 100,-5 1-643,10 0-269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8.735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10 440,'0'-3'4201,"39"3"-6193,0-6 927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203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20 9 48,'0'0'2573,"-18"-9"-1541,18 10-1070,-1-1-1,1 1 1,0-1 0,0 1 0,0-1-1,-1 0 1,1 1 0,0-1 0,0 1-1,0-1 1,0 1 0,0-1 0,0 1 0,0-1-1,0 1 1,0-1 0,0 1 0,1-1-1,-1 1 1,0-1 0,0 1 0,0-1-1,1 1 1,7-1-929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9:59.906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35 232,'0'0'2805,"0"-8"-2600,0-19-99,0 34-35,1 6-54,1-1 0,1 1 0,4 16 0,87 205 332,-62-159-314,-10-30-15,34 56 0,12 20-2,-68-120-18,1 1 0,0-1 0,0 1 0,0-1 0,-1 1 0,1-1 0,1 0 0,-1 1 0,0-1 0,0 0 0,0 0 0,4 2 0,-5-2 0,1-1 0,0 0 0,-1 0 0,1 1 0,0-1 0,-1 0 0,1 0 0,0 0 0,-1 0 0,1 0 0,0 0 0,-1 0 0,1 0 0,0 0 0,0-1 0,-1 1 0,1 0 0,0 0 0,-1-1 0,1 1 0,0 0 0,0-1 0,2-2 0,0 1 0,0-1 1,-1 0-1,1 0 1,-1 0-1,1-1 0,-1 1 1,0 0-1,0-1 0,1-4 1,67-155 46,84-219-173,-141 352 121,-11 25 4,1 0-1,-1 0 1,0-1-1,0 1 0,0-1 1,-1 1-1,1-10 1,-2 13-77,0 26-1080,0 3 241,0 2-535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0.528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1 80,'0'0'2104,"0"6"-1862,0 365 478,1-381-721,0 0 1,1 1-1,1-1 1,0 1-1,0-1 1,0 1-1,1 0 1,1 0-1,-1 1 1,8-10-1,9-12 13,34-40-1,-46 62-9,-1 0 1,1 0-1,0 1 0,12-7 0,-18 12-3,0 1 1,0-1-1,0 1 0,0 0 0,0 0 0,0 0 1,0 0-1,1 0 0,-1 1 0,0 0 1,0-1-1,1 1 0,-1 0 0,0 1 1,1-1-1,-1 1 0,0-1 0,0 1 1,0 0-1,1 0 0,-1 0 0,0 1 1,0-1-1,-1 1 0,1 0 0,3 2 1,2 2 13,0 0 0,-1 0 0,0 1 1,0 0-1,-1 0 0,1 1 0,5 9 0,-2 0 11,1-1 0,-2 2-1,-1-1 1,0 1-1,-1 0 1,8 34 0,8 37-982,-15-72 51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8:59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 5076 176,'0'0'891,"-13"5"-812,-39 17-39,45-17-34,12-1-5,15-2 3,-19-1-2,63 3 78,0-2 0,0-3 0,0-3 0,0-3 0,0-3 0,-2-2 0,69-23 0,-38 3 10,-2-4 0,169-94 0,149-144 188,-393 262-269,515-404 195,-427 324-142,-4-4-1,163-204 1,-172 173-20,-6-4 1,-6-4-1,-6-3 1,-6-3-1,-7-3 1,-5-2-1,45-197 1,-62 145-13,17-264 0,-37 269-24,47-294 10,-60 454-19,1 0 0,2 0-1,1 1 1,1 0-1,2 0 1,1 1 0,1 1-1,2 0 1,1 1-1,35-45 1,-8 24-8,99-85 0,65-28 0,-149 118-1,-15 13 9,1 1 1,1 3-1,1 1 0,70-27 1,-80 40-11,0 2 1,1 2-1,0 1 0,1 2 1,0 1-1,63 0 0,-53 7-393,-68 12 124,-27 12-141,-57 20-1,8-17-832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01.232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285 1408 1296,'0'0'1634,"3"1"-1614,37 3 128,76-2 0,-71-2-52,-42 0-90,-1 0 1,1 0-1,-1 0 1,1 0-1,0-1 0,-1 1 1,0-1-1,1 0 1,-1 1-1,1-1 0,-1 0 1,0 0-1,0-1 0,1 1 1,-1 0-1,0-1 1,0 1-1,0-1 0,-1 0 1,1 0-1,0 0 1,-1 0-1,1 0 0,-1 0 1,1 0-1,-1 0 0,0 0 1,0-1-1,0 1 1,0 0-1,-1-1 0,1 1 1,-1-1-1,1 1 1,-1-1-1,0 1 0,0-1 1,0 1-1,0-4 0,-1-11 69,-1-1-1,-1 0 0,0 1 0,-9-26 1,10 33-75,-10-46 9,3-1 0,2 0 0,0-75 0,6 86-8,-2-169-15,4 106 37,-21-176 0,1 106 309,-2 179 451,-8-2-646,0 0 0,-28-8 0,24 4-86,-43-2-1,-101 7-12,176 1-37,0 0-23,-1 0 0,1 1 0,-1-1 0,1 0 0,-1-1 0,1 1 0,-1 0 0,1 0 0,-1-1 0,1 1-1,-1 0 1,1-1 0,-3-1 0,3 1-84,1-1-1,-1 1 1,0-1-1,1 0 0,-1 1 1,1-1-1,-1 0 1,1 1-1,0-1 1,-1 0-1,1 1 1,0-1-1,0 0 0,1-2 1,-1-26-1427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9.03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0 8,'0'0'2216,"4"0"-2201,355 0 239,-351 0-245,-1 1 0,1 0 0,-1 0 0,1 0 0,-1 1 0,1 0 0,-1 1 0,0 0 0,0 0 0,0 0 0,0 1 0,-1 0 0,0 0 0,1 1 0,-1 0 0,-1 0 0,1 0 0,-1 1 0,0-1 1,0 1-1,-1 1 0,1-1 0,-2 1 0,1-1 0,-1 1 0,1 0 0,1 8 0,8 22 63,-7-24-47,-2 0 1,1 0-1,-2 0 0,3 18 1,7 474 337,-14-342-330,-3-100-5,-2 0 0,-16 68-1,5-30-4,2 44 49,8 265-1,9-237 21,-2 470 75,12-504-132,-3-61-5,11 82 66,-8-86-83,2-2-1,5 0 0,29 77 1,-17-54-8,80 191 3,-100-264-8,26 38 0,-23-39 0,19 41 0,32 63 6,1 2 3,-56-107-9,1 0 0,1 0 0,16 18 1,17 29 0,-28-41 3,27 32-1,13 21-3,-45-62 0,0 1 0,28 26 0,-5-5 0,-2-4-1,2-2 1,1-2-1,64 43 0,8 7-4,10 1 5,-38-26 0,-72-52-2,1 0 0,0 0 0,0 0 1,0-1-1,12 2 0,32 10 4,-24-9-1,27 16 10,-55-22 29,38 9-67,-22-3 32,-14-5-4,-1 1 0,0-1 1,1-1-1,-1 1 0,1 0 0,-1-1 0,0 1 0,1-1 0,-1 0 0,5 1 0,-6-1 1,0 25-1960,-2-15 1432,1 6-530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00.490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8 122 320,'0'0'1174,"-1"0"-1166,1-1-1,-1 1 1,1-1 0,-1 0 0,1 1 0,-1-1 0,1 0 0,-1 1 0,1-1 0,-1 0-1,1 0 1,0 0 0,0 1 0,-1-1 0,1 0 0,0 0 0,0 0 0,0 0 0,0 0-1,0 1 1,0-1 0,0 0 0,0-1 0,8-3 36,1 0 0,-1 1 0,1 0 0,-1 0 0,1 1 0,11-2-1,14-6 57,7-4-44,1 3-1,0 2 1,1 1 0,0 2 0,0 2 0,76 2 0,-102 4-52,1 0 0,-1 2 0,0 0 0,1 1 0,-2 1 0,1 0 0,0 1 0,-1 1 0,0 1 0,-1 0 0,0 1 0,0 1 0,14 12 0,20 19 42,-1 3 0,51 61 1,-58-60-25,0 4 27,36 55 0,19 24 52,-8-25 59,161 144 0,-226-230-143,1-1 1,0-1-1,1-1 1,44 17 0,-46-21-13,2-2-1,0-1 1,-1 0 0,32 2 0,116-1 160,-151-7-235,-36 3-204,-3-1 122,-24 15-596,-14 1-966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3.14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107 869 216,'0'0'1306,"-4"-6"-1022,-9-15-48,12 19-160,-1 0-1,1 1 1,-1-1 0,0 1 0,1-1 0,-1 1-1,0 0 1,0 0 0,0-1 0,0 1 0,-4-1-1,-1-1 19,4 1-74,1 1 1,0-1 0,0 0 0,0 1-1,0-1 1,1 0 0,-1 0-1,0 0 1,1-1 0,-1 1 0,1 0-1,0 0 1,0-1 0,0 1-1,0-1 1,0 1 0,0-1 0,1 1-1,-1-1 1,1-4 0,0 3 7,0 0 1,1 0-1,-1-1 0,1 1 1,0 1-1,0-1 0,0 0 1,1 0-1,0 0 1,-1 0-1,1 1 0,5-7 1,18-25-28,50-74 6,-65 94-8,1 1 1,1 0-1,0 0 1,1 1 0,23-18-1,-14 17 833,-24-3-382,-3 4-409,-1 1-1,0-1 1,0 1 0,-1 1 0,-12-16-1,-9-14-23,-117-197 153,106 168-161,39 122-3098,8-16 2317,1-1-527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4.36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53 761 168,'0'0'1698,"-11"0"-1489,-13 2-231,7-1 851,40-12-437,12-4-376,-1-2-1,-1-2 1,59-42 0,-71 46-4,-8 6-3,0 0 0,0-1 0,0-1 0,-1 0 0,-1-1 0,11-14-1,-9 8 202,-7 12-224,-3 2 12,1 0 0,0 0 1,0 1-1,0-1 0,0 1 0,6-3 0,-2 5 469,-8 0-430,0-8 17,-1-1 0,0 1 0,-1-1 0,0 1 0,-1 0 0,0 0-1,0 0 1,-8-16 0,-5-3-76,-25-33-1,7 10 54,20 28 30,0 0 1,-2 1-1,0 1 0,-1 1 1,-22-21-1,35 38-1,1 1-71,-1-1 0,1 1 0,1-1 0,-1 0 0,0 0 0,-3-6 0,6 8-15,-1 0 0,1 1 0,0-1 1,0 0-1,-1 0 0,1 0 0,0 0 0,0 1 0,0-1 0,0 0 0,0 0 0,0 0 0,0 0 1,0 0-1,1 1 0,-1-1 0,0 0 0,0 0 0,1 0 0,-1 1 0,0-1 0,1 0 1,-1 0-1,1 1 0,-1-1 0,1 0 0,-1 1 0,1-1 0,0 1 0,-1-1 0,1 1 0,0-1 1,-1 1-1,1-1 0,0 1 0,0-1 0,0 1 0,1-1 0,39-16-977,0-4-400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5.67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154 649 208,'0'0'847,"-11"0"-691,-105 0 901,115 0-1038,0 0 0,0 0 0,0-1 0,0 1 0,0 0 0,1 0 0,-1 0 0,0-1 0,0 1 0,0 0 0,1-1 0,-1 1 0,0 0 0,0-1 0,1 1 0,-1-1 0,0 0 0,1 1 0,-1-1 0,1 1 0,-1-1 0,1 0 0,-1 1 0,1-1 0,-1 0 0,1 0 0,0 0 0,-1 1 0,1-1 0,0 0 0,-1-1 0,1-1 30,-1 0 0,1-1 0,0 1-1,0 0 1,0 0 0,1 0 0,-1-1 0,1 1 0,1-3 0,1-4-48,0 0 1,1 1-1,1-1 1,0 1 0,0 0-1,0 1 1,10-12-1,6-4-1,25-22 0,-24 25-1,27-33 0,-48 51 20,-1 0 0,1 0 0,0 0 0,-1 0 0,0 0 1,1 0-1,-1 0 0,0 0 0,-1 0 0,0-5 0,0-3-7,11-75 72,-10 70-31,0 8 64,0-1 0,0 0 0,-1 0 1,-3-15-1,3 20-65,-1-1 0,0 1 0,0 0 0,0 0 0,-1 0 0,1 0 0,-1 0 0,0 1 0,0-1 0,0 1 0,-7-6 0,-12-8 76,-1 1 0,-1 1 0,-32-16 0,28 16-73,20 9 166,109 2-4629,-59 4 3436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46.88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28 788 96,'0'0'1744,"-10"-2"-872,9 2-858,1 0 0,0 0 0,0 0 0,-1 0 0,1 0 0,0 0 0,-1 0 0,1 0 0,0 0 0,0 0 0,-1 0 0,1 0 0,0 0 0,0 0 0,-1 0 0,1-1 0,0 1 0,0 0 0,-1 0-1,1 0 1,0 0 0,0-1 0,0 1 0,-1 0 0,1 0 0,0-1 0,0 1 0,0 0 0,0 0 0,-1-1 0,1 1 0,0 0 0,0 0 0,0-1 0,0 1 0,0 0 0,0-1 0,0 1 0,3-5-16,0 1 1,1 0 0,-1 0 0,1 0-1,0 1 1,0-1 0,0 1 0,0 0-1,1 0 1,-1 1 0,1-1-1,5-1 1,10-7 0,11-6-6,1 2-1,0 0 0,36-8 0,14-8 10,-47 10 7,-33 20 1,0 0 0,0-1 0,-1 1 0,1-1 0,0 1-1,0-1 1,-1 0 0,1 1 0,-1-1 0,0 0 0,1 0 0,-1 0 0,0 0 0,1-3 107,-4-31 717,-3 27-801,-1 0 1,0 0 0,-1 1-1,0-1 1,-9-8-1,7 1 4,5 5-20,-61-93 799,-120-148 0,106 165-228,99 83-2088,-17 4 1352,36-1-474,16 1-323,67 7 1,-88-1-425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2.5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40 87 280,'0'0'1164,"0"-3"-965,0 0-187,0 0 54,1 0 0,-1 0 0,0 0 0,0 0 0,-1-1 1,1 1-1,-1 0 0,1 0 0,-1 0 0,0 0 0,0 0 0,0 0 0,-1 0 0,1 0 0,-1 1 0,0-1 0,1 0 0,-6-4 0,-10-6 9,14 7 226,4 14-222,-1 13-76,0 23 53,8 75-1,2-43-23,-9-33-16,-1-43-15,0 2-1,9-1 11,-6-7-80,0-3-81,0-1-1,-1 0 1,0 0-1,1-20 1,0 4-389,-1-8-600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3.8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206 90 200,'-3'-3'3214,"3"3"-3189,-7 0-20,0 2-1,1-1 1,-1 1-1,0 0 1,1 0-1,0 1 1,-1 0-1,1 0 1,0 1-1,0-1 1,1 1-1,-1 1 1,1-1-1,0 1 1,0 0-1,0 0 1,1 0-1,0 0 1,-5 8-1,-1 2 2,1 0-1,0 1 1,1 0 0,1 0-1,0 0 1,-7 29 0,7-11-6,2 0 0,1 1 0,1 53 0,3-84-1,0-1 1,0 0 0,0 0 0,1 0-1,0 0 1,-1 0 0,1 0 0,0 0-1,1 0 1,-1 0 0,0 0-1,1-1 1,0 1 0,-1 0 0,1-1-1,0 1 1,3 2 0,0-1-2,0-1 1,-1 0 0,1 1 0,0-1-1,0-1 1,1 1 0,-1-1-1,11 3 1,4-1-3,1 0 0,0-1 0,0-2 0,23 0-1,-38-1 8,0-1 0,0-1 0,-1 1 0,1-1 0,0 0 0,-1 0 0,0-1 0,1 1 0,-1-1 0,0 0 0,0-1 0,-1 1 0,1-1 0,-1 0 0,0 0 0,0 0 0,6-8 0,-10 11-5,0 1 0,0 0 0,0-1 0,1 1 0,-1 0 1,0 0-1,0-1 0,1 1 0,-1 0 0,0 0 0,0-1 1,1 1-1,-1 0 0,0 0 0,1 0 0,-1 0 0,0-1 0,0 1 1,1 0-1,-1 0 0,0 0 0,1 0 0,-1 0 0,0 0 0,1 0 1,-1 0-1,1 0 0,-1 0 0,0 0 0,1 0 0,-1 0 0,0 0 1,1 0-1,-1 0 0,0 0 0,1 1 0,-1-1 0,0 0 0,0 0 1,1 0-1,-1 1 0,0-1 0,0 0 0,1 0 0,-1 0 0,0 1 1,0-1-1,1 0 0,-1 1 0,0-1 0,0 0 0,0 1 0,0-1 1,1 0-1,-1 1 0,18 28-15,1 0 18,-6-15 1,0-1 0,1 0 0,0-2-1,31 20 1,-40-28 0,1 0-1,0 0 0,0-1 0,0 0 1,0 0-1,0 0 0,0-1 0,0 1 1,1-2-1,-1 1 0,0-1 0,1 0 1,-1 0-1,1 0 0,-1-1 0,0 0 1,1-1-1,7-2 0,-6 0 5,0 0 0,-1 0 0,0-1-1,1 0 1,-2-1 0,1 1 0,-1-1 0,6-7 0,43-56 28,-41 49-12,-2 0 0,0-1 0,-1-1 0,-2 0 0,0 0 0,-1-1 0,-1 0 0,-1-1 0,-1 1 0,-1-1 0,-2 0 0,0-44 0,-2 47 35,2 5 13,-2 1 0,0 0 1,-1 0-1,-1 0 0,0 0 0,-1 0 1,0 1-1,-1-1 0,-10-23 0,1 5 77,6 30-172,5 18-1188,3-5 1064,0 0 0,1 0 0,0 0 0,0 0 0,1 0 0,1 0 0,0-1 0,0 0 0,0 1 0,1-2 0,1 1 0,7 10 0,25 27-973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4.5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 60 56,'0'0'1910,"-3"-9"-1749,-10-27-45,9 27-37,35 8 52,-7-1-14,-3 0-10,-1 1-1,0 1 1,31 4 0,-48-4-104,-1 1 0,0 0 0,1 0 1,-1 0-1,0 1 0,0-1 0,1 0 1,-1 1-1,0-1 0,0 1 1,-1 0-1,1 0 0,0 0 0,-1 0 1,1 0-1,-1 0 0,1 0 0,-1 0 1,0 1-1,0-1 0,0 1 0,0-1 1,0 0-1,-1 1 0,1-1 0,-1 4 1,3 9 22,-1 0 0,-1 0 0,-1 17 0,0-24-13,0-2-3,1 2 1,-1 0 0,1 0 1,-2 0-1,1 0 1,-1 0-1,0 0 1,-1 0-1,0 0 1,0 0-1,-1-1 1,0 1-1,0-1 0,-1 0 1,-7 12-1,2-7-7,-1-1 0,-1 0 0,0 0 0,0-1-1,-1 0 1,-19 11 0,30-20-17,4-1-95,148-11 279,8-1-1340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39:01.0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1679 32,'0'0'531,"34"9"-275,-7-2-198,42 11 166,106 15-1,12-13 217,363-10 0,-469-17-382,-1-3 0,0-4-1,152-48 1,221-113 50,500-277 47,-621 257-90,-17-24-40,-42 28-14,78-33-1,-313 200-13,1 2 1,1 1 0,0 3 0,53-17 0,17 5-9,0 5 1,2 5-1,1 5 0,194-1 1,-295 16 8,0 1 1,0 1 0,1 0 0,-1 1 0,0 0 0,-1 0 0,1 2-1,-1-1 1,1 1 0,-2 1 0,13 8 0,-17-11 1,15 9 7,89 51 22,-94-52-15,0 0-1,0 1 1,-1 1 0,16 18-1,-25-25-1,0-1 0,0 0 0,0 0-1,10 5 1,-8-5 13,0 0-8,0-1-1,0 0 1,1-1 0,-1 1-1,1-2 1,0 1-1,0-1 1,13 1 0,10 4-8,-22-5-4,0 0 0,0 0 0,14 0 0,-22-2 3,5 1-396,-16-7-276,-9-5-366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55.8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265 1271 32,'0'0'2006,"3"0"-1832,10 2-80,-1 0 0,0 0 0,0 1 0,0 1 0,13 5 0,23 8-13,-3-9 6,-1-2 1,1-1-1,-1-3 1,81-5-1,-124 4-76,1-1 0,-1 0 0,1 0-1,-1 0 1,1 0 0,-1 0 0,1-1 0,-1 1 0,1 0-1,-1-1 1,1 1 0,-1-1 0,0 1 0,1-1 0,-1 0-1,0 1 1,1-1 0,-1 0 0,0 0 0,0 0 0,0 0 0,0 0-1,0 0 1,0-1 0,0 1 0,0 0 0,0 0 0,0-1-1,-1 1 1,1 0 0,-1-1 0,1 1 0,-1-1 0,1 1-1,-1-1 1,0 1 0,0-1 0,1-1 0,8-46 405,-9 33-321,1 4-65,-1 0 0,-1 0 0,0 0 0,0 0 0,-6-22 0,-2 0-30,1-2 1,3 1-1,0-1 1,3 1 0,2-59-1,-3-38-2,-5 57 2,-1-45 9,-1-3 13,8 80-24,1 27-1,0 0 0,1 1 0,1-1 0,3-19 1,5 14-4,-8 18 7,1 1-1,-1 0 1,0-1 0,0 1 0,0-1 0,-1 1 0,1-1 0,0 0-1,-1-4 1,10-20 13,-10-14 12,0 41-16,-2-26 67,-4 19-68,-1 0-1,0 1 1,-1-1-1,0 2 1,0-1-1,0 1 1,0 0-1,-1 1 1,0 0 0,0 0-1,-11-2 1,-18-5 50,-52-8 0,-21 3 157,0 6 0,-144 4 0,254 6-274,0 4-418,1-3 435,0-1-1,1 1 0,-1 0 0,0 0 1,0 0-1,1 0 0,-1 0 1,0 0-1,1 0 0,-1 0 1,1 0-1,-1-1 0,1 1 1,-1 0-1,1 0 0,-1-1 1,1 1-1,0 0 0,0-1 1,0 2-1,18 11-278,0 0 0,1-1 1,30 13-1,9-1-686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3.8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824 2101 504,'0'0'2127,"-11"3"-1863,-9 3-192,-13 4 313,-1-1-1,-67 7 1,-103-13 316,162-5-550,-1-2-1,-75-18 1,115 22-126,0-1 0,0 0 0,0 0 0,0 0 0,0 0 0,0-1 0,0 1 0,-4-4 0,6 4-11,0-1 1,0 1 0,0 0 0,0-1-1,0 1 1,1 0 0,-1-1 0,0 1-1,1-1 1,-1 0 0,1 1-1,0-1 1,-1 1 0,1-1 0,0 1-1,0-1 1,0-2 0,-1-5-10,0 0 0,-1 0 0,0 0 0,-1 1 0,1-1 0,-8-14 1,-6-17 14,1-18-29,3 1 0,2-2 1,-3-73-1,11-180-154,3 170 109,-1 43 24,-3-225-9,-3 230 45,-24-133 1,24 194-5,-6-25 7,9 14 57,-2 29-53,2-1 0,-3-27-1,-6-26 2,11 69-17,1-1 0,0 1 0,-1-1 0,1 0 0,0 1 0,0-1 0,-1 0 0,1 1 1,0-1-1,0 0 0,0 0 0,0 1 0,0-1 0,0 0 0,0 1 0,0-1 0,1 0 0,-1 1 0,0-1 0,0 0 0,0 1 0,1-1 0,-1 0 0,0 1 0,1-1 0,-1 1 0,1-1 0,-1 0 0,0 1 0,1-1 0,-1 1 0,1-1 0,0 1 0,-1 0 0,1-1 0,-1 1 0,1 0 0,0-1 1,31-1-189,-13 2 137,131-23 209,154-45 0,-76 15-82,-220 51-78,0 0-39,0 0 1,0 0 0,0 1-1,0 0 1,1 0-1,-1 1 1,0 0-1,13 2 1,-20-1 24,-1-1 0,1 0 0,-1 0-1,0 1 1,1-1 0,-1 0 0,0 1 0,1-1 0,-1 0 0,0 1 0,0-1 0,1 1 0,-1-1-1,0 0 1,0 1 0,0-1 0,0 1 0,0-1 0,1 1 0,-1-1 0,0 1 0,0-1 0,0 0-1,0 1 1,0-1 0,0 1 0,0-1 0,-1 1 0,1-1 0,0 1 0,0-1 0,0 0 0,0 1 0,0-1-1,-1 1 1,1-1 0,0 0 0,0 1 0,-1-1 0,1 1 0,0-1 0,-1 0 0,1 0 0,0 1-1,-1-1 1,0 1 0,-4 6-258,-1 0-1,0 0 1,0 0 0,-8 5-1,-50 36-1241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1.5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256 0 208,'0'2'2755,"-1"-1"-2735,1 1 1,-1 0-1,1-1 0,-1 1 0,1-1 0,-1 1 0,0-1 1,0 1-1,0-1 0,0 1 0,0-1 0,0 0 0,0 0 1,-1 0-1,1 1 0,0-1 0,-3 1 0,-7 8 43,-13 18-20,1 1 0,2 1 0,0 1 0,2 1 0,-28 67 0,33-59 13,1 1 0,2 1 0,2 0 0,-5 65 0,5 171 154,9-270-205,0 8-1,0 1 0,2-1 1,0 1-1,1-1 0,0 0 0,1 0 0,1 0 0,1-1 0,0 1 0,1-1 0,14 21 1,-18-32-4,0 1 0,0-1 1,0-1-1,1 1 1,0 0-1,0-1 1,0 0-1,0 0 0,0 0 1,1 0-1,-1-1 1,1 0-1,0 0 0,-1 0 1,1 0-1,10 1 1,3 0 19,0-2 0,1 0 0,25-2 0,-23 1-3,6-3-18,1-1 1,-1-2-1,-1 0 0,1-2 0,-1-1 0,45-22 0,55-17-682,-117 45 413,-1 1 1,1 0-1,0 1 1,0 0-1,14 0 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2.0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51 184,'0'0'2479,"18"-8"-2289,58-24-21,-70 30-148,0 0 0,-1 0 0,1 1 0,0-1 1,0 1-1,0 1 0,0-1 0,0 1 0,0 0 0,7 2 0,5-1 38,-13-1-41,7-1 47,0 1 0,0 1-1,0 0 1,22 5 0,-30-4-45,1 0-1,-1 0 1,1 0 0,-1 1 0,0-1-1,0 1 1,0 0 0,0 1 0,0-1 0,-1 0-1,0 1 1,1 0 0,-1 0 0,4 7 0,-2-2 32,-1-1 0,0 1 1,-1 0-1,1 0 1,-2 0-1,1 0 1,-1 1-1,1 17 1,-1-3 34,-2 0 0,-4 36 0,-1-39-65,0 0 0,-1 0 0,-1-1-1,-18 37 1,24-54-22,-1 0 0,1 0 0,-1 0 0,0 0 0,0-1-1,0 1 1,-5 4 0,21-7-136,447 0-2084,-495 0 207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5.0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1926 344,'0'0'1832,"13"0"-1769,69 4 431,0 4 0,133 31 0,-138-24-446,-27-11 357,-51-13-348,0 0 0,0 0 0,-1 0 0,-1 0 0,0 0-1,0 0 1,0 1 0,-6-10 0,3 6-47,1-1 1,-7-22-1,4-16-11,1-1 0,3 0 0,4-62 0,0 91 1,3-96-3,5 1 1,31-158-1,-11 139 1,31-199-4,-40 40 50,-19 254 239,-21 30 77,13 8-284,-47-24 25,-1 2 1,-1 2-1,-1 3 0,-2 2 1,1 4-1,-104-15 0,148 29-175,-12 0 106,87-48-5903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35.24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647 1380 136,'0'0'1768,"-21"-4"41,-448 4-765,459 0-1013,0-1-1,1 0 1,-1-1-1,0 0 1,1 0-1,-16-7 1,2 1-10,20-13 167,-5 3-184,1 0 0,0-1 0,2 0 0,0 0 0,1 0 0,-2-26 0,0-121-167,6 165 160,18-487-278,-13 434 283,-4 25 2,2-1-1,2 1 1,14-54-1,3 47 3,-5 10 1,29-28 40,-37 40-19,-8 12-27,1 1 1,-1-1-1,0 0 1,0 1-1,0-1 1,0 0-1,0 0 0,-1 0 1,1 0-1,0 0 1,-1 0-1,1 0 1,-1-3-1,1-3 10,1 0 1,0 0-1,0 1 1,1-1-1,0 0 1,0 1-1,7-11 0,5-15 17,-13 25-31,-2 7 2,0 0-1,0 0 1,1 0-1,-1 1 1,0-1 0,0 0-1,0 0 1,1 0-1,-1 0 1,0 1-1,1-1 1,-1 0-1,1 0 1,-1 0-1,1 1 1,-1-1-1,1 0 1,0 1 0,-1-1-1,1 1 1,0-1-1,-1 1 1,1-1-1,0 1 1,0-1-1,-1 1 1,1 0-1,0-1 1,0 1-1,0 0 1,0 0 0,1-1-1,287 1-307,-288 8-518,-1-2 573,-1-1 0,0 1-1,-1-1 1,0 1 0,-2 6-1,-14 24-500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36.5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295 7 216,'-3'-6'3542,"3"6"-3506,-5 0-27,1 1 0,-1 0-1,1 0 1,-1 0 0,1 0 0,0 1-1,-1 0 1,1 0 0,0 0 0,0 0-1,-7 6 1,-42 39-42,41-35 44,-7 6 7,1 1 0,1 0 0,1 2 0,1 0 0,-17 32 0,24-38-14,0 1 0,2 0 0,0 0 1,0 0-1,2 1 0,0 0 1,1 0-1,0 0 0,1 20 1,2-26-4,-1-2-8,1 0 0,1 0 0,0 0 0,0 0 0,3 11 0,-3-17 6,1 0-1,-1 1 1,1-1-1,0 0 1,-1 0-1,2 0 0,-1 0 1,0 0-1,1-1 1,-1 1-1,1-1 1,-1 0-1,1 1 1,0-1-1,0 0 0,7 2 1,0 1 4,0-1 0,1 0 0,-1-1 0,1-1 0,0 0 0,0 0 0,0-1 0,0 0 0,0-1 0,0 0 0,1-1 0,-1 0 0,0-1 0,0 0 0,-1 0 0,18-8 0,-17 7 3,-1-2 1,1 1-1,-1-2 0,0 1 0,-1-1 0,0-1 0,0 0 1,0 0-1,0-1 0,-1 0 0,-1 0 0,1-1 0,-1 1 0,-1-2 1,0 1-1,6-14 0,-12 23-5,0 0-1,0 0 1,0 0 0,0 0 0,0 0 0,0 0 0,0-1-1,0 1 1,0 0 0,0 0 0,0 0 0,0 0-1,0 0 1,0 0 0,0 0 0,0 0 0,0 0-1,0-1 1,0 1 0,0 0 0,1 0 0,-1 0-1,0 0 1,0 0 0,0 0 0,0 0 0,0 0-1,0 0 1,0 0 0,0 0 0,0 0 0,0-1-1,0 1 1,0 0 0,0 0 0,1 0 0,-1 0-1,0 0 1,0 0 0,0 0 0,0 0 0,0 0-1,0 0 1,0 0 0,0 0 0,0 0 0,1 0 0,-1 0-1,0 0 1,0 0 0,0 0 0,0 0 0,0 0-1,0 0 1,0 0 0,0 0 0,0 0 0,0 0-1,1 0 1,-1 1 0,0-1 0,0 0 0,0 0-1,0 0 1,0 0 0,0 0 0,0 0 0,2 12 4,0 34-53,0-2 80,0-37-29,-1 1-1,1-1 1,1 0 0,-1 0 0,1 0-1,0 0 1,1 0 0,0 0 0,0-1-1,0 0 1,1 1 0,0-2 0,0 1-1,0-1 1,1 1 0,8 4 0,-10-6 0,1-2 0,-1 1 0,1 0 0,0-1 0,0 0 0,-1 0 0,1 0 0,1-1 0,-1 0 0,0 0 0,0 0 0,0-1 0,1 1 0,-1-1 0,0 0 0,0-1 0,1 1 0,-1-1 0,0 0 0,0-1 0,0 1 0,0-1 0,0 0 0,0 0 0,6-4 0,10-8 16,-1-1 0,-1-1 0,0-1 0,-1-1-1,-1 0 1,0-2 0,-2 0 0,0 0 0,-2-1 0,0-1-1,-1 0 1,-1-1 0,-1 0 0,-1-1 0,10-45 0,-17 56 13,0 1 0,-1-1 0,-1 1 0,0-1 0,-2-13 0,1 21-2,1 0 1,-1 0-1,0 1 1,-1-1-1,1 1 0,-1-1 1,0 1-1,0-1 1,0 1-1,-1 0 0,1 0 1,-1 0-1,0 0 1,0 1-1,-6-7 0,-2 6-1105,13 14 406,15 20-39,-15-26 604,25 35-926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0.40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236 10 208,'-2'-9'3007,"0"9"-2980,1 0 0,-1 1 0,1-1 0,-1 1 0,0-1 0,1 1 0,-1 0 1,1 0-1,-1 0 0,1 0 0,0 0 0,-1 0 0,1 0 0,0 0 0,0 1 0,0-1 0,0 0 0,-2 3 0,-19 33-36,15-23 51,-26 51-5,3 2 0,-34 112 0,49-124-33,3 2 0,2-1 0,3 1 0,3 1 0,3 69 0,0-118-6,2-1 0,-1 1 0,1 0 0,1-1 0,-1 1 0,1-1 1,1 1-1,0-1 0,0 0 0,0 0 0,1 0 0,1 0 0,-1-1 0,1 0 0,0 0 1,1 0-1,-1 0 0,13 9 0,-6-5 1,0-2 0,0 0 0,1 0 0,1-1 0,-1 0 1,1-2-1,1 1 0,-1-2 0,1 0 0,0-1 0,28 5 0,-7-5 1,0-1 0,0-2-1,1-1 1,36-6 0,-39 0-214,1-1 0,-1-1 0,-1-2 0,61-27 0,-79 28-491,-5 2-281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0.7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1 968,'0'0'2057,"4"3"-1913,-2 0-112,1 1 0,0-1 1,-1 1-1,0 0 0,0 0 1,0-1-1,0 1 0,-1 1 1,1-1-1,-1 0 0,1 6 0,5 57 423,-2-19-188,16 126 269,-19-151-531,2-1 0,1 0-1,10 31 1,-12-58-176,0 0 0,-1 0 0,0 0 0,1 0 0,-2 0 0,1 0 0,-1-1 0,2-6 0,8-62-674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7.4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2122 128,'0'0'2040,"2"-7"-2016,3-1-8,0 1-1,1 0 1,0 0-1,0 1 1,1 0-1,0 0 0,0 0 1,9-5-1,25-22 103,152-190 301,-102 110-321,70-90-66,-18 21-4,-36 44 11,-62 77-31,2 1 0,99-94 0,-56 80 35,3 3 0,4 4 0,2 5 1,3 4-1,2 5 0,173-63 0,398-152 455,-610 241-423,0 2 1,2 4-1,76-15 0,-109 32-28,0 2 0,47 3-1,-29-1 25,-23 2-21,0 0 0,0 2 0,41 11 0,83 30 55,-117-33-82,0 2 0,-1 1 1,39 24-1,-56-28 9,-1 0 0,-1 2 0,0 0 0,0 0 0,-1 2 0,-1 0 1,19 26-1,153 260 409,-155-243-259,-2 1 0,-3 2 0,-2 0 0,23 94 0,-39-115-124,-2-11-21,0-1 0,14 35 0,28 83 56,-30-67 90,-15-66-167,4 0-4,-6-10-9,-1-2 42,-1-21-1516,-3 12 1147,0 0 0,0 1-1,0-1 1,-1 1 0,-10-11 0,-5-9-322,-1-11-560,1 2-454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3.5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847 22 24,'0'0'1131,"-2"-13"395,-12 10-1430,0 0 0,0 2 0,0 0 0,-1 0 0,-21 3 0,-2-1-11,24-2-71,-1 1 0,1 1 0,0 0 0,0 1-1,-1 1 1,1 0 0,1 1 0,-1 0 0,-16 8 0,-253 149 16,262-145-30,0 1 0,0 1-1,2 1 1,0 1 0,1 1-1,1 0 1,1 1 0,1 1-1,1 0 1,2 1 0,0 0-1,1 1 1,1 1-1,-9 37 1,13-27-5,2 1 0,1 1 0,2-1 0,6 67 0,-3-89 2,1 0 1,0 0-1,1-1 1,1 1-1,0-1 1,1 0-1,1-1 1,0 0 0,1 0-1,0 0 1,12 13-1,-3-5 1,1-1 1,2-1-1,0 0 0,0-1 0,32 19 1,-28-22 0,1-1 0,1-1 0,0-2 0,0 0 0,1-2 0,48 10 0,-22-10-2,0-2 1,89-1-1,-116-8 4,0 0 0,0-2 0,0 0 0,-1-2 0,0-1 0,0-1-1,-1-1 1,1-2 0,28-16 0,-1-3 17,-2-3 0,88-75 0,-104 79-6,-1-1 0,-2-2 1,52-70-1,-72 87 0,-1-2 0,0 1 0,-2-1 0,0 0 1,0-1-1,-2 0 0,0 0 0,-1-1 0,-1 1 0,-1-1 0,2-36 0,-5 27 68,-5-44-1,3 62-64,0-1 0,-1 1 1,0 0-1,-1 0 0,0 0 0,-1 0 0,-6-11 1,-3-2 23,-1 1 1,-1 0-1,-1 1 1,0 1 0,-2 1-1,0 0 1,-1 2 0,-1 0-1,-1 1 1,0 1-1,-1 1 1,-1 1 0,-31-13-1,18 13-19,-1 2-1,0 1 1,-1 2-1,0 2 1,0 1-1,0 2 1,-43 3-1,80 0-173,3 1 88,-1 1 1,1 0 0,0-1 0,0 1 0,0-1 0,0 1-1,0-1 1,0 1 0,0-1 0,1 1 0,-1-1-1,0 0 1,1 0 0,-1 0 0,3 1 0,30 22-743,59 31-1,-24-19-491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8.59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165 47 40,'0'0'1975,"-5"-8"-1766,-14-22-31,14 23-11,4 7-152,1 0 0,0-1 1,-1 1-1,1 0 1,-1 0-1,1 0 1,0 0-1,-1 0 1,1 0-1,-1 0 0,1 0 1,0 0-1,-1 0 1,1 0-1,-1 0 1,1 0-1,0 1 1,-1-1-1,1 0 0,0 0 1,-1 0-1,1 0 1,0 1-1,-1-1 1,1 0-1,0 0 1,-1 1-1,1-1 0,0 0 1,-1 1-1,-19 48 79,1 1 1,3 0-1,1 1 0,-10 74 0,15-39 14,1 117-1,6-89-25,2-91-67,-5 475 363,12-441-312,17 74 1,-5-31-32,-13-75-31,1 11 14,3 70 0,1 79 66,-10 137-447,1-327 266,0 1 0,0 0 0,0-1 0,1 1 0,0 0 0,0 0 0,0 0 0,0 0 0,1 0 0,-1 0 0,1 0 0,0 1 0,5-5 0,14-21-694,-9-4-517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19.20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 18 56,'0'0'2104,"-2"-3"-1870,-4-6-126,6 9-82,0-1-1,0 1 0,-1 0 0,1-1 1,0 1-1,0 0 0,-1 0 1,1-1-1,0 1 0,0 0 0,-1 0 1,1-1-1,0 1 0,-1 0 1,1 0-1,0 0 0,-1-1 0,1 1 1,0 0-1,-1 0 0,1 0 1,0 0-1,-1 0 0,1 0 1,-1 0-1,1 0 0,0 0 0,-1 0 1,1 0-1,0 0 0,-1 0 1,1 0-1,0 0 0,-1 0 0,0 1 1,1 2-31,-1 0 0,1 1 1,-1-1-1,1 1 0,0-1 1,1 1-1,0 5 0,-1 0 9,0 16 16,-1-18-4,0 1 0,1 0 1,0-1-1,1 1 1,0-1-1,0 1 0,0-1 1,1 1-1,0-1 0,0 0 1,1 0-1,6 12 0,12 13 73,-2-3 105,1 0 1,26 26 0,-13-15 25,-29-32-191,1-1 0,1 0-1,-1 0 1,1-1 0,0 0 0,1 0-1,0 0 1,0 0 0,0-1 0,0-1-1,14 8 1,-14-11-16,-1 1 1,1-1-1,-1-1 0,1 1 1,0-1-1,-1 0 0,1 0 1,0-1-1,-1 0 0,1 0 1,-1-1-1,1 0 0,10-4 1,7-5 36,-1 0-1,26-18 1,-32 19-9,81-53 78,103-83 0,-195 141-120,-4 3 1,1 1-1,-1-1 1,1 0 0,-1 0-1,0 0 1,0 0-1,0-1 1,0 1 0,0 0-1,-1-1 1,2-3-1,-9 5-250,0 1 110,0 0 0,-1 0-1,1 0 1,0 1 0,-1-1 0,1 2 0,0-1 0,-8 4 0,3-2-155,-45 12-1081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22.0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4790 320,'0'0'1086,"5"0"-1010,6-2-21,0-1 0,0 0 0,0 0 0,0-1 0,-1-1 0,0 0 0,0 0 0,14-10 0,-2 2 7,11-8 50,0-2 1,-2-1-1,37-37 1,-26 23-45,0-1-8,-2-1 1,-2-3-1,-2-1 1,-2-1 0,-1-2-1,-3-1 1,-2-2-1,42-104 1,14-31-43,-51 117 4,28-82-1,-36 68 88,-4-1-1,12-101 1,-17 90-96,46-149 0,56-85-11,-99 277 19,19-44 4,93-155-11,45-2-14,-168 240 0,21-24 6,1 2 0,64-58 0,82-49 26,-62 53-21,116-103 26,86-69-5,-253 213-9,100-54 0,76-23 63,-85 46-36,63-38 24,319-161 224,-417 224-191,161-49 0,130-10-56,178-5 169,-374 108-52,-178 9-140,-23 2-14,-1 0-1,1 0 0,-1 1 1,0 1-1,0 0 0,0 0 0,0 1 1,21 14-1,-5-5 2,30 15 52,0 3-1,-2 3 1,94 75-1,-123-86 19,0 1-1,-2 1 0,-1 2 0,-1 0 0,-2 1 1,-1 1-1,-1 1 0,23 51 0,-19-31 11,-9-21-44,-1 1-1,14 50 1,12 51-22,-16-34 10,-11-46 75,10 79 0,-16-65-20,10 176 216,-7-143-252,-6-96-42,-2-3-13,-1 1 0,1-1 1,-1 0-1,1 1 0,-1-1 0,0 0 1,1 1-1,-1-1 0,1 1 0,-1-1 1,0 1-1,1-1 0,-1 1 1,0-1-1,0 1 0,0-1 0,1 1 1,-1-1-1,0 1 0,0 0 0,0 0 1,-39-34-4855,19 15 3764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23.2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1 168,'0'0'1919,"0"14"-1097,-6 188-462,0-106-167,5 1-1,16 139 0,3-117-31,7 36 159,9 247-1,-34 192 260,0-558-671,-10 2-191,0 16-375,10-65-710,1 5 1172,-1 0 1,-1 1-1,1-1 1,-1 0-1,-1-8 1,-15-15-1456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4:23.8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 7 184,'0'0'2717,"-3"-2"-2456,3 1-249,-1 1 0,1 0-1,0-1 1,-1 1 0,1 0 0,-1-1 0,1 1-1,-1 0 1,1 0 0,-1-1 0,1 1-1,-1 0 1,1 0 0,-1 0 0,1 0 0,-1 0-1,1-1 1,-1 1 0,1 0 0,-1 0 0,1 1-1,-1-1 1,1 0 0,-1 0 0,1 0 0,-1 0-1,1 0 1,-1 0 0,0 1 0,-3 15 98,14 35-59,-8-42 13,11 36 69,1 0-1,2-1 1,1 0 0,43 72 0,-55-108-116,1 0 0,0 0 0,0 0 0,1-1 0,-1 0 0,2 0 0,-1-1 0,1 0 0,0 0 0,0-1 0,18 9 0,-13-9 46,1 0 1,-1-1-1,1-1 1,0 0-1,0 0 1,0-2 0,26 1-1,-38-2-53,23 1 107,-1-1 0,0-1 0,1-2 0,-1 0 0,0-1 0,30-11 1,33-22 68,-2-3 1,-2-5 0,89-63-1,-140 84-119,-30 21-59,-12 4-1103,7 0 909,0 0 0,0 0 0,0 0 0,-1 1 0,2-1-1,-1 1 1,0 0 0,-5 3 0,1 0-185,-22 14-1168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0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 8 128,'0'0'799,"-2"-2"-643,2 1-141,0 1 0,0 0-1,0 0 1,0 0 0,0 0 0,0 0 0,0-1 0,0 1 0,0 0 0,0-1-1,0 1 1,0 0 0,0 0 0,0-1 0,0 1 0,0 0 0,-1 0-1,1 0 1,0 0 0,0 0 0,0 0 0,-1 0 0,1 0 0,0-1-1,0 1 1,0 0 0,0 0 0,0 0 0,-1 0 0,1 0 0,0 0-1,0-1 1,-1 1 0,1 0 0,0 0 0,-1 0 0,1 0 0,0 0-1,0 0 1,-1 13 567,1-7-710,0 704 779,0-709-657,0-1 1,0 0 0,0 0-1,0 0 1,1 1-1,-1-1 1,0 0-1,0 0 1,0 0-1,0 1 1,0-1-1,0 0 1,0 0 0,0 0-1,0 0 1,0 0-1,0 0 1,0 0-1,0 0 1,0 0-1,0 0 1,0 0 0,0 1-1,1-1 1,-1 0-1,0 0 1,0 0-1,0 0 1,1 0-1,-1 0 1,0 0-1,0 0 1,0 0 0,1 0-1,-1 0 1,0 0-1,0 0 1,0 0-1,0 0 1,0 0-1,10-2-264,5-10-230,0-11-136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5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1 125 152,'0'0'2374,"2"0"-2337,15-2-5,-1 0-1,1-1 0,26-10 1,-12 4 10,40-11-22,119-52 0,-183 68-387,-15 6-493,-11 7-228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3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1 752,'0'0'1837,"0"2"-1765,1 5-54,-1 2 1,1-2 0,5 17-1,0 6 33,77 451 292,-55-356-379,-18-101-202,-10-24 218,0 1-1,0-1 0,1 1 1,-1 0-1,0-1 0,1 0 1,-1 0-1,0 1 1,0-1-1,1 1 0,-1-1 1,1 1-1,0-1 0,-1 0 1,0 0-1,0 0 1,1 0-1,0 0 0,-1 1 1,0-1-1,1 0 1,-1 0-1,1 0 0,0 0 1,-1 0-1,0 0 0,1 0 1,0 0-1,-1 0 1,0 0-1,1 0 0,-1 0 1,1 0-1,0-1 0,-1 1 1,0 0-1,1 0 1,-1 0-1,1 0 0,-1-1 1,9-15-686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11 280 592,'0'0'1278,"24"-8"-1142,78-26 1,-85 28-48,29-14 0,-43 18-65,0 0 1,0 0 0,-1 0 0,1-1 0,0 1-1,-1-1 1,1 0 0,-1 0 0,3-5 0,-2 4 2,-1 0 1,-1-1 0,1 1-1,-2 0 1,2-1 0,-2 1-1,1 0 1,0-1 0,-1 0-1,1 1 1,-2-7 0,1 4-5,-1 0 0,0 0 0,1 0 0,-2 0 0,0 0 0,-4-10 0,5 13-12,-1 0-1,0 0 1,-1 0-1,1 0 1,-1 1-1,0-1 1,0 1-1,-1 0 1,2 1-1,-2-1 1,0 0-1,1 1 1,-1 0 0,1-1-1,-6 0 1,3 0 32,-1 1 1,0 0 0,1 0-1,-2 1 1,2 0-1,-1 0 1,0 1 0,-8 0-1,13 1-34,-1 0 0,1-1 0,0 0 0,1 1-1,-1 0 1,-1 0 0,2 0 0,-1 0 0,0 0 0,0 0-1,1 1 1,-1-1 0,0 1 0,1-1 0,-1 1-1,1 0 1,-2 3 0,-19 36-14,18-32 10,-4 10-5,1 1 0,0-1 0,1 1 0,1 0 0,1 0 0,-2 24 0,3-7 7,2-1 0,5 62 0,-4-92-10,2-1 0,-2 1 0,2-2 0,0 2 0,-1-2 0,2 2 0,-1-2 0,0 1 0,1 0-1,0-1 1,-1 0 0,1 1 0,1-1 0,0-1 0,-1 1 0,1-1 0,0 1 0,0-1 0,0 0-1,0 0 1,0 0 0,1-1 0,0 0 0,-1 0 0,9 2 0,-4-1 1,-1-1 0,1 0 0,0-1-1,0 1 1,-1-1 0,1-1 0,0 0 0,0-1 0,0 0 0,0 0 0,0-1 0,-1 0 0,1-1 0,8-4-1,-4 0-17,-1-1-1,0 0 0,0-2 0,-1 1 1,0-1-1,0-1 0,-1 0 0,-1 0 1,10-15-1,2-6-297,-1-2 1,21-46-1,-19 23-575,-12 11-601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4.6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22 21 112,'0'0'2994,"-3"-5"-2725,1 3-229,-8-10 56,5 10-46,3 10 19,17 398 373,1-136-310,-4-110-119,-9-137-13,3 8-17,-4-27 4,-1 0 0,1 1 0,-2-1 0,1 1 0,0 6 0,-1-11-1,0 0 0,0 1-1,0-1 1,0 1 0,0-1-1,0 1 1,0-1 0,0 1-1,0-1 1,1 0 0,-1 0 0,0 1-1,0-1 1,1 1 0,-1-1-1,0 1 1,1-1 0,-1 0-1,0 0 1,0 0 0,0 0 0,1 1-1,0-1 1,-1 0-12,0 0 0,1 0 0,0 0 0,0 0 0,-1 0 0,1 0 0,0 0 0,-1-1 0,1 1 0,0 0 0,-1 0 0,1 0 0,-1-1 0,1 1 0,0-1 0,-1 1 0,0-1 0,1 1 0,-1 0 0,1-1 0,0 0 0,-1 1 0,0-1 0,0 0 0,1 1 0,0-2 0,18-29-515,23-45 0,-13 15-158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35.9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4 355 96,'0'0'1352,"-3"1"-1216,388-120 885,321-41-676,-340 112-150,-11 20 30,6 28-86,-172 1-94,-157-1-27,94-1 66,229 29-1,-130 11 2,-1 10-1,365 131 1,-574-174-85,112 43 24,152 81 0,-209-91-19,138 85 15,114 90 2,-224-160-21,-18-11-1,-42-21-1,72 30 1,-87-44 7,-1 0 1,1-2-1,0-1 1,0-1-1,25 2 1,178 17 76,-188-14-23,-24-5-37,-13-3-27,-5-1-18,-135-24-920,54 8-308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30 32 152,'0'0'2639,"-3"-6"-2315,-13-20-26,16 27-287,0-1 0,0 0 0,0 0 0,0 1 0,0-1 1,0 0-1,0 0 0,0 0 0,0 0 0,0 1 0,0-1 0,-1 0 0,1 0 1,0 1-1,0-1 0,0 0 0,0 1 0,0-1 0,0 0 0,0 0 0,0 0 1,0 0-1,0 0 0,-1 0 0,1 0 0,0 0 0,0 1 0,-1-1 0,1 0 1,0 0-1,0 0 0,-1 0 0,1 0 0,0 0 0,0 0 0,0 1 0,0-1 1,-1 0-1,1 0 0,0 0 0,0 0 0,-1 0 0,1 0 0,0 0 1,0-1-1,0 1 0,0 0 0,-1 0 0,1 0 0,0 0 0,0 0 0,-1 0 1,1-1-1,0 1 0,0 0 0,-1 0 0,1 0 0,0 0 0,0 0 0,0 0 1,0 0-1,0 0 0,0-1 0,0 1 0,0-1 0,-1 27-82,1-21 125,32 447 127,-7-152-110,-23-191-59,-2-69-93,0-40-110,0-5-724,0-5 752,2 0-1,0 0 0,-1 1 0,2-1 0,0 0 0,0 2 0,1-1 1,5-11-1,0 1-210,6-23-689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35.6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163 8 216,'0'0'2534,"-4"-2"-2233,1 1-246,0 0 0,0 0 0,0 1 1,-1-1-1,2 0 0,-2 1 0,0 0 0,2 0 0,-2 0 0,1 1 0,0-1 0,0 1 0,-1-1 0,1 1 0,0 1 0,0-2 0,-4 3 0,0 5-26,1 0-1,0 0 0,0-1 1,1 2-1,0-1 1,0 2-1,-5 14 1,9-23-29,-8 20 1,1 1 0,2 0 0,-1-1 0,2 3 0,2-2 0,-1 1 1,2 0-1,1 39 0,0-57-6,1-1 1,0 0 0,0 1 0,1-1 0,-1 0 0,0 0 0,1 1-1,1-1 1,-2 0 0,2 0 0,-1 0 0,1 0 0,0 0-1,0 0 1,0-1 0,0 1 0,0-1 0,0 0 0,1 1 0,0-1-1,0 0 1,0-1 0,1 1 0,-2-1 0,2 1 0,5 2 0,0 0-4,1-1 1,-1 0 0,0-1 0,2-1 0,-1 0 0,-1 0-1,1-1 1,0 0 0,0-1 0,16-1 0,-2 1 6,-14-1 0,0 0 1,1 0-1,-1-1 1,0 0-1,0-1 1,0 0 0,0-1-1,-1 0 1,1 0-1,-1-2 1,0 1 0,0-1-1,-1 0 1,1 0-1,7-9 1,-4 4 5,-1-1 1,-1 1-1,1-2 1,-2 0-1,1 0 1,-2-1-1,13-25 0,-16 28 14,-1 0-1,0 0 0,-1 0 0,0 0 1,0-1-1,-1 0 0,-1 0 1,1 0-1,-2 1 0,0-1 0,-2-18 1,2 29-6,-1-1 0,1 1 1,0-1-1,0 0 1,-1 1-1,0-1 1,1 1-1,-1-1 1,0 1-1,0-1 1,1 1-1,-2 0 0,1 0 1,0 0-1,0 0 1,0-1-1,0 1 1,0 1-1,-1-2 1,1 1-1,0 1 0,0-1 1,-1 0-1,1 1 1,-1-1-1,1 1 1,-3-1-1,-3-1 47,-1 1-1,1 1 1,-1-1-1,-10 2 1,6-1 7,-6 0-7,2 1-1,-1 1 0,0 1 1,-1 0-1,2 2 1,-1-1-1,1 2 0,-21 11 1,17-7 4,-4 2-3,1 0 1,0 2 0,-25 20 0,48-34-137,0 0 61,0 1 1,0-1-1,0 0 0,0 0 1,0 0-1,1 0 1,-1 0-1,0 0 0,0 0 1,0 0-1,0 0 1,1 0-1,-1 0 0,0 0 1,0 1-1,0-1 1,0 0-1,0 0 0,0 0 1,0 0-1,0 0 1,0 0-1,0 0 0,0 0 1,0 0-1,0 0 1,0 0-1,0 1 0,0-1 1,0 0-1,0 0 1,0 0-1,0 0 0,0 1 1,0-1-1,0 0 1,0 0-1,0 0 0,0 0 1,0 1-1,0-1 1,0 0-1,0 0 0,0 0 1,0 0-1,0 1 1,0-1-1,0 0 0,0 0 1,11-2-512,1 0 0,-2-1 1,2-1-1,17-9 1,17-10-1125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5.75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355 1 136,'0'0'879,"-4"0"-730,-7 1 23,-1 0 0,1 2-1,0 0 1,0 0-1,-19 8 1,-58 32 161,73-34-318,0 1-1,0 0 1,1 1-1,1 1 0,-15 15 1,19-17-11,1-1 1,1 0 0,0 1-1,1 1 1,-1 0-1,1 0 1,1-1 0,-7 24-1,9-18-4,1-2 0,-1 2 0,3-2-1,-1 2 1,2 16 0,-1-4-12,0-25 9,0 0 0,0 0 1,0 0-1,0 0 0,1 0 1,0-1-1,-1 1 0,1 0 0,0 0 1,0-1-1,-1 1 0,2-1 0,-1 1 1,1-1-1,-1 0 0,1 1 0,-1-1 1,1 0-1,0 1 0,0-2 1,0 1-1,0 0 0,0 0 0,0-1 1,1 1-1,-1-1 0,0 1 0,6 1 1,2 0-11,1-1 0,0 0 0,0-1 0,0 1 0,18-2 0,-22-1 13,-1 0 0,1 0 0,0-1 1,-1 1-1,1-2 0,-1 1 1,0-1-1,0 0 0,0 0 1,0 0-1,0-1 0,-1-1 1,0 1-1,0 0 0,0-2 0,0 2 1,7-11-1,-1 0 11,-1 0 1,0-1-1,-1 0 0,0-1 1,10-31-1,-13 32 0,-2 0-1,-1 0 1,0 0 0,2-25-1,-3-67 236,-2 70-18,0 38-221,0-1 1,0 1 0,0 0-1,0-1 1,0 1 0,-1 0 0,1 0-1,0 0 1,0-1 0,-1 1-1,1 0 1,0-1 0,0 1-1,0 0 1,-1-1 0,1 1 0,0 0-1,-1 0 1,1 0 0,-1-1-1,1 1 1,0 0 0,0 0-1,0 0 1,-1 0 0,1 0-1,-1 0 1,1 0 0,0 0 0,0 0-1,-1 0 1,1 0 0,-1 0-1,1 0 1,0 0 0,-1 0-1,1 0 1,0 1 0,0-1 0,-1 0-1,1 0 1,0 1 0,-1-1-1,1 0 1,0 0 0,0 1-1,0-1 1,0 0 0,-1 1 0,1-1-1,0 0 1,-1 0 0,1 0-1,0 1 1,0-1 0,-1 1-1,2 4-10,0 1-1,0-1 1,1 0-1,-1 1 0,1-1 1,0 0-1,0 0 1,0 0-1,4 6 0,30 45 15,-33-51-10,9 12 8,1 4-3,2-1 1,0-1 0,27 27-1,57 36-3,-82-70-3,1-1-1,0-1 0,0 0 1,22 7-1,2-7-14,-40-9 8,0-1-1,0 1 1,0-1 0,0 0 0,0 0 0,0 0 0,0 0 0,0-1 0,0 1-1,-1-1 1,1 1 0,1-1 0,-2 1 0,1-1 0,0 0 0,0 0 0,-1 0 0,4-3-1,-1-3-82,1-1 0,-1 1 0,0 0 0,5-17 0,4-10-252,8-9-214,1 5-303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6.44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119 353 416,'0'0'1158,"-2"16"-1126,-3 130 126,5-131-117,0-10-2,0 0 1,0-1-1,0 1 1,0 0-1,0-1 1,-1 0-1,0 1 1,1-1-1,-2 1 1,-1 3-1,3-7-16,0-1 0,0 0-1,0 1 1,0-1 0,0 0-1,-1 1 1,1-1 0,0 0-1,-1 0 1,1 1 0,-1-1-1,1 0 1,0 0 0,0 0 0,0 0-1,-1 0 1,1 0 0,0 0-1,-1 0 1,1 0 0,0 0-1,0 0 1,-1 0 0,1 0 0,0 0-1,-1 0 1,1 0 0,-1 0-1,1 0 1,0 0 0,0 0-1,0 0 1,-1 0 0,1 0 0,0 0-1,-1-1 1,1 1 0,0 0-1,0 0 1,0-1 0,0 1-1,-1 0 1,1-1 0,-11-12 153,10 12-164,-11-20 36,1 0 1,0-2-1,1 1 0,1-1 0,-10-43 0,15 46-27,2 1-1,-1 0 0,2-1 0,2-35 0,-1 17-11,1 27-11,0 1 1,0 0-1,1 0 1,0 0-1,0 0 1,1 1-1,0-1 1,1 1-1,0-1 1,8-12-1,-6 11-4,1 1-1,0 0 0,1 0 0,0 1 1,0-1-1,1 2 0,19-14 0,-28 21 2,19-10-221,-18 11 207,-1 0-1,0 0 1,1 0-1,0 0 0,-1 0 1,1 0-1,-1 0 1,0 0-1,1 0 1,-1 0-1,1 0 0,-1 0 1,0 1-1,1-1 1,-1 0-1,1 0 1,-1 1-1,1-1 0,-1 0 1,0 0-1,0 0 1,1 1-1,-1-1 0,1 0 1,-1 1-1,0-1 1,0 1-1,0-1 1,1 0-1,-1 1 0,0-1 1,1 1-1,-1-1 1,0 1-1,0-1 0,0 0 1,0 1-1,1-1 1,-1 1-1,0 0 1,5 22-468,3 2-131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47.0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9 287 40,'0'0'1402,"2"0"-1306,34 1 289,-17 1-277,-1-2 0,0 0 0,20-4 0,-33 2-87,1 0-1,1 0 1,-2-1-1,0 0 1,1 0-1,-1 0 1,1 0-1,-1-1 1,-1-1-1,1 2 1,-1-2-1,1 0 1,-1 1-1,0-2 1,0 1-1,-1-1 1,1 1-1,-1 0 1,0-1-1,2-7 1,0-1 35,0 0 1,-1 0-1,0-1 1,-1 0-1,-1 0 1,0 0-1,1-24 1,-3 37-48,-1 2 1,1-2-1,0 1 1,-1 0-1,1-1 0,-1 1 1,1 0-1,0 0 1,-1 0-1,1 0 0,-1 0 1,1-1-1,-1 2 1,0-1-1,0 0 0,1 0 1,-2 0-1,0-1 1,-1-1 7,0 1 1,0 0 0,-1 0-1,1 0 1,-7-2 0,2 1 17,0 0-1,0 1 1,0 1 0,0-1 0,-10 1-1,6 1-16,10-1-15,0 0 0,0 1 0,0 0-1,-1 0 1,1 0 0,-1 0 0,1 0 0,0 1-1,0-1 1,0 1 0,0-1 0,0 1 0,-1 0-1,1 0 1,0 0 0,1 0 0,-1 0 0,-1 1-1,2-1 1,-1 0 0,0 1 0,1 0 0,0 0-1,-1-1 1,1 2 0,-3 2 0,-10 17-5,2-4-3,1 1 0,0 0-1,-12 33 1,16-31-1,1 1-1,1-1 1,0 1-1,2 0 1,0 1-1,1-1 1,1 1-1,4 38 0,-3-56 5,1 0-1,0 0 0,0 0 0,0-1 1,1 1-1,0 0 0,-1-1 0,1 1 1,0-1-1,1 0 0,-1 0 0,1 0 0,4 4 1,-2-2-1,1-1 1,-1 0-1,0 0 1,1-2-1,0 1 1,0 0 0,13 5-1,-3-3 13,1-1 1,0-1-1,-1 0 0,2-2 0,-1 1 1,21-3-1,-27 1 2,1-1 1,0 0-1,-1-1 0,1-1 1,0 0-1,-1-1 0,1 0 1,-1-1-1,0 0 0,0-1 1,-1 0-1,1-1 0,-1 0 1,9-8-1,-9 7 6,-2 0-1,1 0 1,10-11-1,-17 16-73,0-1 0,0 0 1,-1 0-1,2 0 0,-2 0 0,0 0 0,1 0 1,-1 0-1,1-1 0,-2 1 0,1 0 0,0-1 1,0 1-1,-1-1 0,1-5 0,-1-1-975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7.0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44 632,'0'0'2185,"0"-14"-2746,0 0-103,0-2-896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2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271 1218 384,'0'0'1844,"-7"0"-1662,-26 5 102,-61 15-1,4 1-43,90-21-233,-1 0 0,1 0 0,0 0 0,-1 0 0,1 0 0,0 0 0,-1 0 0,1 0 0,0 0 0,0 0 0,0 0 0,-1 0 0,1 0 0,0 0 0,0 0 0,-1 0 0,1-1 0,0 1 0,0 0 0,0 0 0,0 0 0,0-1 0,-1 1 0,1 0 0,0-1 0,0 1 0,-1 0 0,1 0 0,0-1 0,0 1 0,0 0 0,0 0 0,0 0 0,-1 0 0,1-1 0,0 1 0,0-1 0,0 1 0,0-1 0,0-14-52,1 8 63,-1-42-32,7-218-1,0 149 27,-9-155 1,-1 242-5,0 0 0,-2 0-1,-2 1 1,-13-45 0,14 60 119,5 13-71,0-1 0,-1 0 0,2 0 0,-1-1 1,0 1-1,0 0 0,1-1 0,0-4 0,-1 3-57,1 1-1,1-1 1,-1 0 0,0 1 0,1 0 0,1-1 0,-2 1-1,2-1 1,-1 1 0,1 0 0,0 0 0,0 0-1,0 0 1,0 0 0,1 0 0,0 1 0,-1-1-1,5-3 1,2-3 5,-8 9-9,-1-1 1,1 1 0,0 1 0,-1-2 0,2 1-1,-1 1 1,0-1 0,0 0 0,0 0 0,0 0-1,0 1 1,0-1 0,0 0 0,1 1 0,-1-1-1,2 1 1,134-42 108,192-89-1,-327 130 7,-4 1-53,-6 4-76,5-3-22,1 1-1,-1-1 0,0 2 0,0-1 1,1 0-1,-1 0 0,-2 3 1,-45 69-1389,28-38 280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8.7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 30 320,'0'0'2206,"-2"-5"-1946,-7-15-51,7 15 15,51 101-94,-29-59-77,-2 0 1,27 74-1,-39-92-224,0 0-1,-2 1 1,0 0 0,2 35 0,-6-73-560,-6-10-695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0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192 0 496,'0'0'1903,"-3"19"-1741,2-13-142,-7 35 152,-21 70 0,-112 278 102,138-382-343,2 0 0,-1 0-1,1 0 1,0 1 0,0-1-1,1 14 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3:59.4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53 1 64,'0'0'2326,"0"8"-1781,-2 77-149,-23 144 0,13-144-385,12-78-14,-1-2-42,-5-32-991,-1-9 374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5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0 112,'0'0'1118,"4"9"-961,8 7-87,0 0 1,0-1-1,2-1 1,-1 0-1,2-1 1,20 15-1,7 2 46,1-1-1,1-3 0,1-2 0,75 30 0,-34-25 24,152 33 0,-27-12-66,186 31 187,192 8 20,-288-40-149,-204-31-75,160 52 0,86 55-42,-97-32 12,-193-75-16,333 130 67,-323-116-68,-3 2-1,77 57 1,-42-27 2,120 87 20,91 109 1,-72-59-15,1 37 14,-166-167-26,-35-39 0,39 50 1,17 22-6,-41-53 0,19 19-7,-48-50 6,8 5 1,-16-15 2,-1 0 0,-1 0 1,16 21-1,-17-19 0,1-1-1,0 0 0,1-1 1,16 12-1,15 15-3,-28-24 3,-1-1-1,2-1 0,0 0 1,23 14-1,23 13 0,-27-20 0,28 12 0,-39-14 0,-4-9 0,-1 1 0,0 1 0,0 0 0,-1 1 0,19 15 0,-13-8 7,1-1 0,0-1 0,29 13 0,-38-16 22,-9-11-21,-4-1 111,-10 0-164,0-1-1,0 0 1,0-1 0,0 1-1,0-1 1,1-1-1,-1 0 1,-8-4 0,-8-3-345,-40-11-925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0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0 363 408,'0'0'1648,"2"0"-1617,0 0-22,0 0 0,1-1 0,-1 0 0,-1 0 0,1 0 1,0 0-1,0 0 0,0 0 0,-1-1 0,2 1 0,-2 0 0,0-1 0,1 1 0,2-4 0,25-32 114,-16 19-96,15-16-15,-1-3 0,-2 0 1,22-45-1,-43 72-91,1-1 0,-2 0 1,0 0-1,0 1 0,1-16 1,-2 6-568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0.8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15 504,'0'0'2091,"0"4"-1876,0 9-166,1 1 0,-1-1-1,2 0 1,0 0 0,0-1 0,2 1 0,6 20 0,-7-27-42,4 12 6,1 1-1,0-1 0,19 29 0,-24-43-12,1 0 0,-1 0 0,0 0 0,1 0 0,0 0 0,-1-1 0,1 0 0,0 0 0,0-1 0,1 1 0,-1 0 0,1-1 0,-1 0 0,0-1 0,1 1 0,0-1 0,0 0 0,0 0 0,8 0 0,-10-1 1,0 0-1,0-1 1,0 0 0,0 0 0,0 0 0,-1 0 0,1 0 0,-1 0-1,1-1 1,0 0 0,-1 1 0,1-1 0,-1 0 0,0 0 0,1 0-1,-1 0 1,0 0 0,3-6 0,4-4 14,-2-1 0,11-24 0,-13 26-10,12-28 9,-1 0-1,17-66 0,-31 92 17,-2 12-25,0 1 0,1 0 0,-1 0 0,1-1 0,-1 1 0,0 0 1,1 0-1,-1 0 0,1 0 0,0 0 0,-1 0 0,0 0 0,0 0 0,1 0 1,0 0-1,-1 1 0,0-1 0,0 0 0,1 0 0,1 1 0,0-1-12,6 16 27,1 1 0,-2 0 0,0 0 0,0 0 0,6 33 0,-11-40-4,6 25 11,-3-1 1,-1 2-1,-1-1 1,-2 59-1,-1-63-15,-1-18 20,0-2-1,0 2 1,-2-2-1,1 1 1,-1 0-1,1-1 1,-2 0-1,0 1 1,-1-1-1,0 0 1,0-1 0,-2 0-1,2 0 1,-3 0-1,1-1 1,0 0-1,-1-1 1,0 1-1,0-2 1,-1 1-1,0-1 1,0-1-1,-1 0 1,0 0-1,0-1 1,0 0-1,-21 5 1,17-6-51,0-1 0,1-1 0,-24 0 0,37-3-30,0 0 1,0 0-1,0 0 1,0 1 0,0-1-1,0 0 1,0 0-1,0 0 1,0 0-1,0 0 1,0 0-1,0 1 1,1-1-1,-1 0 1,1 0-1,-1 1 1,0-1-1,0 0 1,1 0-1,0 1 1,0-2-1,34-34-848,10-2-180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22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 8 392,'0'0'2111,"7"-8"-1084,-7 371-275,-1-366-796,1 0 0,-1 1 0,1 0 0,0-1-1,-1 1 1,0 0 0,1-1 0,-2 1 0,1 0-1,0 0 1,-2-2 0,0-4-113,-16-27-701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1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137 0 200,'0'0'1882,"0"14"-1578,0-9-264,-1-1 0,1 1 0,-1-1 1,0 0-1,-1 1 0,2-1 0,-2 0 0,0 0 1,-4 7-1,-23 34 33,21-34-39,-18 27 25,-27 36-22,47-67-141,19-14-1175,6-8 215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3.3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209 1428 240,'0'0'2342,"-4"1"-2138,-5 2-127,9-2-69,18 1-58,-3-2 67,0 0 19,3 2-3,0-1 0,27-4 0,-41 3-19,0-1-1,0 0 1,1 0-1,-1 0 0,0-1 1,0 1-1,0-2 1,0 2-1,-1-1 1,2-1-1,-2 1 1,0-1-1,1 0 1,-1 0-1,0 0 1,3-4-1,-5 4 14,-1 1 1,1 0-1,0-1 1,-1 0-1,0 0 1,0 1-1,0 0 1,0-2-1,0 2 1,-1-4-1,0-5 12,-4-345 19,1 98-58,1 24 0,2-11 0,1 145 0,0 76-2,0 0 1,2 0 0,0 0-1,6-23 1,-7 47 19,-1-1 0,0 0-1,0 1 1,0-1 0,0 0 0,0 1-1,0 0 1,0-1 0,0 0 0,0 0-1,0 1 1,0 0 0,0-1 0,0 1-1,0-1 1,0 0 0,0 0 0,0 1-1,-1 0 1,1-1 0,0 1 0,-1-1-1,1 0 1,0 1 0,-1 0 0,1 0-1,0-1 1,-1 1 0,1-1 0,-1 1 0,1-1-1,0 1 1,0 0 0,-1 0 0,0 0-1,1-1 1,-1 1 0,1 0 0,-1 0-1,1 0 1,-1-1 0,0 1 0,-28 1 134,16 0-118,-49 0 83,0 3 0,1 4 0,-74 18 0,121-21-117,9-1-630,16-3 160,2-1-1,-1 0 0,14-2 0,21-8-580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5.0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336 1088 392,'0'0'1592,"-3"0"-1421,-7 1-7,-1 1 0,1-1 0,0 2 1,-18 7-1,14-5-20,0 0 1,-25 3 0,27-6-31,1-2 1,0 1-1,-20-2 0,30 1-110,0-1-1,0 0 0,0 1 0,0-1 0,1 1 0,-1 0 0,0-1 0,1 0 0,-1 0 0,0 0 0,0 1 1,1-1-1,0 0 0,-1 0 0,0 1 0,1-2 0,0 1 0,0 1 0,-1-1 0,1-1 0,0 1 0,-1 1 0,1-1 1,0-2-1,-4-32-24,3 22 22,-2-36-13,4-58 1,0 35 6,-1-30 26,-20-164-1,7 184 12,-28-97-1,40 171-20,-2 1 0,1-1 0,-1 1 0,0 0 0,0 0 0,-1 0 0,1 1 0,-7-7 0,10 12-11,0 1 1,-1 0 0,1 0-1,-1 0 1,1-1-1,0 1 1,0-1 0,-1 1-1,1-1 1,-1 1 0,1-1-1,0 1 1,-1 0 0,1 0-1,0-1 1,0 0 0,0 1-1,0-1 1,0 1 0,0 0-1,0-1 1,0 1 0,-1-1-1,1 0 1,0 1 0,0 0-1,1-1 1,-1 1 0,0-1-1,0 0 1,0 1-1,0-1 1,0 1 0,0 0-1,0-1 1,0 1 0,1-1-1,-1 1 1,0-1 0,1 1-1,-1 0 1,1-1 0,-1 1-1,0-1 1,3-1-14,0 0 1,1 1-1,-2-1 0,1 1 1,6-2-1,-8 2 17,71-23 40,0 2-1,2 4 1,144-14 0,-196 32-55,-21 0-84,-7 5-188,-69 63-1113,24-28-307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6.7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 5 392,'0'0'1732,"-6"-5"-1334,10 11-387,1-1 1,-1 0 0,1 1-1,0-2 1,0 1-1,0-1 1,10 6-1,2 3 44,189 160 331,-168-141-351,-31-25-23,2 0 0,-2 2 1,11 11-1,-16-17-38,0 0 1,1 0-1,-2 1 1,1-1-1,0 1 1,-1-1-1,0 1 1,0-1-1,0 1 1,0 0-1,0 0 1,-1 0-1,1 5 1,-1 24-1218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1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179 1 208,'0'0'1886,"-2"12"-1672,-5 16-122,-2 1 0,0-2 0,-25 52-1,12-34-76,-8 11-93,-27 73 0,55-123-84,0-2 0,1 2 1,0-2-1,0 2 0,1-2 1,-1 2-1,1 5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5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0 440,'0'0'1608,"4"0"-1560,1 1-22,1 0 0,0 0-1,-1 0 1,1 1 0,-1 0-1,0 0 1,1 0-1,-1 1 1,0 1 0,0-1-1,0 0 1,-1 1 0,1-1-1,0 1 1,-2 1 0,1-1-1,0 0 1,0 2-1,-1-2 1,1 2 0,-1-1-1,2 7 1,-1 2 39,0 2 0,-2-1 0,0 2 0,-1-2 0,-1 31 0,0-40-51,-1-2 80,1-4-84,8 0-23,7-1 15,16 1-15,-1 1-1,45 7 0,-67-6-227,-1-2-1,1 1 1,10-1-1,-6 0-259,2 0-758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7.8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0 276 320,'0'0'1968,"59"-64"-1807,-26 23-89,0-1-32,-6 2-24,-7 8-16,-7 6-96,0 8-225,-13 6-615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7.7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0 697 168,'0'0'1688,"20"1"-1292,-7 15-217,-3-3-99,38 38 26,3-2-1,2-2 1,2-3 0,2-2-1,95 54 1,-68-54-44,1-4 1,2-4 0,118 31-1,-91-36 65,168 20 1,118-12 122,-389-36-242,446 5 305,-370-12-274,-2-3 1,96-24-1,164-63 6,-340 95-45,87-29 21,136-64 0,-183 71-7,181-101 19,-212 113-18,0 0 0,-2-1 1,1-1-1,12-16 0,-3 4-7,115-125 20,-118 130-14,-2-1-1,0-1 1,20-36-1,2-3 17,107-128-34,-111 146 11,-25 32-5,-1 1 0,-1-2 0,8-12 0,-10 16-4,-1 1 0,1-1 0,0 1 0,1 0 0,0 1 0,9-8 0,10-8 0,-21 18-10,1 0 1,0 1 0,1 0-1,-1 0 1,0 1-1,1-1 1,-1 1 0,1 1-1,0 0 1,0-1 0,10 1-1,13-4 7,29-8 1,-2 0-7,82-9 1,-71 12-2,-41 5 2,1 2 1,37-1-1,-37 4 16,76 0 73,-120 0-379,-1 0 1,1-1-1,-1-1 1,1 0 0,-1-1-1,-16-6 1,-8-9-1538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8.6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1 416,'0'0'2179,"0"0"-2162,0 0-1,0 0 1,-1 0-1,1-1 1,0 1 0,-1 0-1,1 0 1,0 0-1,0 0 1,0 0-1,-1 0 1,1 0 0,0 1-1,-1-1 1,1 0-1,0 0 1,-1 0-1,1 0 1,0 0 0,0 0-1,0 1 1,0-1-1,0 0 1,-1 0-1,1 0 1,0 6-11,1 1 1,-1 0-1,2-1 1,-1 0-1,1 0 1,-1 0-1,1 0 1,1 0-1,-1 0 1,1-1-1,1 1 0,-1-1 1,5 7-1,-3-5 0,1 0 0,0-1 0,0 0 0,1 0 1,0 0-1,-1-1 0,1 0 0,1-1 0,9 6 0,-10-8-5,0-1 0,1 1 0,0 0 0,-1-2 0,1 1 0,0-1 0,9-1 0,-14 1 0,0 0 0,-1-1 1,1 0-1,0 0 0,0 0 1,-1 0-1,1 0 1,0 0-1,-1-1 0,1 0 1,-1 1-1,1-1 0,-1 0 1,5-4-1,-1-1 7,0-1 0,-1 0 0,7-10 0,-7 10-4,-3 4 5,0-1 1,0 0 0,0 0 0,0 0-1,-1 1 1,0-2 0,0 2 0,0-2-1,0-6 1,0 11-9,-1 1 1,0 0-1,0 0 1,0 0-1,0-1 1,0 1-1,1 0 0,-1 0 1,0 0-1,1 0 1,-1 0-1,0 0 1,0 0-1,0 0 0,1 0 1,-1 0-1,0 0 1,1 0-1,-1 0 1,0 0-1,1 0 0,-1 0 1,0 0-1,0 0 1,0 0-1,1 0 0,-1 0 1,0 0-1,1 0 1,-1 0-1,0 1 1,0-1-1,0 0 0,0 0 1,0 1-1,1-1 1,-1 0-1,0 0 1,0 1-1,1-1 0,11 10-30,-3 0 48,-1 1-1,-1 0 0,0 1 0,-1-1 0,0 2 0,0-1 0,-1 0 1,-1 1-1,4 15 0,-2-2 20,-2-2-1,0 2 1,-2-1-1,0 29 1,-2-42-19,0 2 35,0 0-1,-4 19 0,4-28-30,-2 1 0,1-2 0,-1 2 1,0-2-1,0 2 0,0-2 0,0 1 0,-1 0 0,-5 5 1,-7 9 33,-1 0 1,0-2 0,-1-1 0,-1-1-1,0 0 1,-2-1 0,1-1 0,-1-1-1,-37 15 1,54-25-67,-1-1 0,0 1 1,0-1-1,0-1 0,0 1 0,-5 0 1,8-5-310,1 2 250,0-1-1,0 0 1,1 1-1,-1 0 1,1-1 0,0 0-1,-1 1 1,2-3-1,5-10-374,14-24-1,18-20-727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09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2 640,'0'0'2229,"2"0"-2157,29-1 17,41 2 160,-70-1-241,1 1-1,-1-1 0,0 0 0,0 0 0,-1 1 0,2 0 1,-1 0-1,-1-1 0,1 1 0,0 0 0,0 0 1,-1 0-1,1 1 0,0-1 0,-1 1 0,1-1 0,-1 1 1,1 0-1,-1-1 0,0 1 0,0 0 0,1-1 0,-2 2 1,2-2-1,-2 2 0,1-2 0,0 1 0,0 1 1,-1 2-1,2 4 33,-1 1 1,-1-1-1,1 1 1,-2-1 0,-2 18-1,3-21-31,-3 1 1,2 0-1,-1-1 0,0 0 1,-1 0-1,0 0 0,0 0 1,0 0-1,-1-1 0,0 1 1,0-2-1,0 2 0,0-2 1,-1 1-1,0 0 0,-9 5 1,12-9-11,2 0-2,0-1-1,-1 1 0,0-1 1,1 0-1,0 0 1,-1 0-1,0 0 1,1 0-1,-1 0 1,1 1-1,-1-1 0,0 0 1,1 0-1,0 0 1,-1 0-1,0 0 1,0-1-1,-7 1-22,67 12-209,25-12 170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0.0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 1097 184,'0'0'2283,"-2"0"-2084,0 3-110,7-1-30,19 3-3,30 3 41,0-2 78,88 0 0,-140-6-166,1 0 0,-1-1 0,1 1 0,-1 0 0,0-1 0,0 0 1,0 1-1,0-1 0,0 0 0,1 0 0,-1 0 0,0 0 0,0-1 0,-1 1 0,2-1 1,-2 1-1,1-1 0,0 1 0,-1-1 0,1 0 0,0 0 0,-2 0 0,2 0 1,-1 0-1,0 0 0,0 0 0,0-1 0,0 1 0,-1 0 0,1-1 0,0 1 1,0 0-1,-1-1 0,0 0 0,0 1 0,0-4 0,2-68 36,22-140 1,29-245-30,-46 223 132,-7 207-128,-7-20 293,-15 49 737,-350 0-405,370 0-738,34-1-3318,-11-3 2042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39.6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214 161 24,'0'-5'3306,"-6"105"-2989,-3 225 272,7-273-548,-4 109 64,-6 138 43,2 108 0,5-62-60,-19-4 63,10-229-113,-17 177 23,29-266-60,-1 35 6,3-56-14,7-2-85,8-2 118,0 1 0,29-9 0,-7 3 5,341-36 75,2 30 179,-309 11-223,123-1 32,185-7 176,-2-17-112,-156-5-104,48-5-36,-167 25-20,-46 5 4,52-4 33,10 4-28,-17 1-1,-101 6-4,0 0 0,1 0 0,0 0-1,-1 0 1,1 0 0,-1 0-1,0 0 1,1 0 0,0 0 0,-1 0-1,0-1 1,1 1 0,-1 0 0,1 0-1,0-1 1,-1 1 0,0-1 0,0 1-1,1 0 1,-1 0 0,1 0 0,-1-1-1,0 1 1,0-1 0,1 0 0,-1 1-1,1 0 1,-1 0 0,0-1-1,0 0 1,1 1 0,-1-1 0,0 0-1,0 1 1,0 0 0,0-1 0,0 1-1,0-1 1,0 0 0,0 1 0,0 0-1,0-1 1,0 0 0,0 1 0,0-1-1,0 0 1,-1 0 0,1-8 12,0 5-11,0-1-7,0 0-1,0-1 1,-1 1 0,0 0-1,1 0 1,-1 0-1,-3-9 1,-3-6-58,-7-40 0,3 12-65,-20-86-150,-18-172-1,27 117-41,0-244-1,10 152 276,-4-5 51,10 88-1,6 194-5,-2-35 11,-2 1 0,-10-52 1,7 49-9,6 12 75,1 29-41,-1 0-35,1-1 0,0 1-1,-1 0 1,0 0-1,1-1 1,0 1-1,0-1 1,-1 1-1,1-1 1,-1 1 0,1-1-1,-1 1 1,1 0-1,0-1 1,0 0-1,0 1 1,-1-1 0,1 1-1,0-1 1,0 1-1,0-1 1,-1-1-1,-3-10-2,3 11 10,0 1 1,-1-1-1,2 0 0,-2 0 1,1 1-1,0-1 0,0 0 1,0 0-1,-1 1 0,1-1 0,0 1 1,0 0-1,-1 0 0,1-1 1,0 1-1,-2 0 0,-27 1-74,14-1 66,-429-27 21,184 5-82,162 13 49,-123-28-1,147 24 2,0 2-1,-90 0 1,-212 26-3,158-1 52,159-11-26,0 4 1,0 1-1,-103 31 0,-78 18 60,214-53-70,0 3 1,-37 13-1,57-17-4,6-2 0,-1 0 0,2 0 0,-2 0 0,1-1 0,-1 0 0,1 1 0,-1 0 0,1-1 0,-3 1 0,-1-1-7,4 0-35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59.861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0 340 80,'0'0'768,"3"-6"-589,10-14 1255,-11 25-1081,1 13-579,-2-13 365,50 331 493,-12-38-386,-35-267-222,20 306 197,-23-231-159,-12 289 346,-2-295-312,-13 148 91,14-4-117,12-233-69,-1-5-1,1-2 0,0 2 0,0-2-1,1 2 1,-1-2 0,1 2 0,0-2 0,0 1-1,1 0 1,-1 0 0,3 5 0,2 10 8,-3-14 114,-3-5-120,0-1 0,0 0 1,0 1-1,1-1 1,-1 0-1,0 1 0,0-1 1,1 0-1,-1 0 1,0 0-1,0 0 0,0 0 1,0 0-1,0 1 1,1-1-1,-1 0 1,0 0-1,1 0 0,-1 0 1,0 0-1,0 1 1,0-1-1,1 0 0,-1 0 1,0 0-1,1 0 1,-1 0-1,0 0 0,1 0 1,-1 0-1,0 0 1,0 0-1,0-1 0,1 1 1,-1 0-1,0 0 1,1 0-1,52-2-1,63-11 0,52-18 60,-60 10-16,582-53 326,-315 49-49,239-8 229,44-9-128,-624 37-413,152-11 65,-186 16-67,1 0 0,0 0 0,-1 0 0,1 0 0,1 0 0,-2 0-1,1 0 1,0 0 0,-1 0 0,1 0 0,0-1 0,0 1 0,-1 0 0,1-1-1,0 1 1,1-1 0,-1-1-2,-1 1 1,0 0-1,0 0 0,1-1 1,-1 2-1,0-2 0,1 1 1,-1 0-1,0-1 0,0 1 1,-1-2-1,7-26-32,-1-9-8,-3 1 0,-3-54-1,0 27-95,-1 12 29,-10-61 1,3 37-20,-41-865-786,51 857 815,-2-101 49,-3 150 58,-12-66 0,-17-33-4,23 101-15,-44-207 38,54 239-34,0 0-1,0 1 1,0 0-1,0 0 1,0 0-1,0 0 1,0 0-1,0 0 1,0-1-1,0 1 0,0 0 1,0-1-1,0 1 1,0 0-1,0 0 1,0-1-1,0 1 1,0 0-1,0 0 0,-1 0 1,1 0-1,0 0 1,0 0-1,0 0 1,0-1-1,0 1 0,0 0 1,0 0-1,0 0 1,0 0-1,-1-1 1,1 1-1,0 0 1,0 0-1,-1 0 0,1 0 1,0 0-1,0 0 1,-1 0-1,1 0 1,0 0-1,0 0 1,0 0-1,0 0 0,-1 0 1,0 0 49,-12 0 331,-11 2-381,0 0 1,1 2-1,-33 10 1,-18 3 17,38-10-2,-435 60 95,-78-45-86,372-16-30,1 10-1,-318 71 1,338-45 1,-43 11 21,101-39 70,42-7-86,44-5 17,-48 4 171,31-6 163,-55-5-510,46 2 39,24 1 103,9 1 11,1 0 0,-1 0 1,1 1-1,-9-1 0,12 1-47,1-23-3673,0 5 3051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1.738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1832 440,'0'0'1054,"14"1"-988,11 9 28,-15-5 9,0-2 0,16 5 0,-10-5-48,0 0 1,-1-2-1,2 0 0,-1-1 1,20-2-1,-24-1-35,-2 1 0,2 0 1,-1-2-1,-1 0 0,0-1 0,1 1 0,-1-2 0,14-9 1,-1-3 11,0-1 0,-1-1 1,0-1-1,-2-1 0,-1-1 1,0-1-1,16-28 0,-12 13-1,-2-1 1,-1-1-1,-2-1 0,15-53 0,-26 68-5,0 0-1,-2 0 0,3-50 1,-5-85 58,-3 101-48,-15-171-11,2 2-18,12 174-8,2-70-8,1 118 6,-1 1-1,0 0 1,1 0-1,0 0 1,0 0 0,1 0-1,-1 0 1,1 1-1,1 0 1,-1 0-1,1 0 1,0 0-1,1 0 1,-1 1-1,1-1 1,0 2 0,9-9-1,8-2-8,0 0-1,0 2 1,34-15 0,-19 10 21,18-10 6,1 3 0,1 2 1,90-22-1,-118 41-11,-1 2 0,1 0-1,33 4 1,-34-1 9,210 14 283,-148-8-243,36-6 106,-56-2 10,-68 1-157,26 0 194,-21 0-205,-1 0 6,-5 0 53,-8 4-332,-81 43-492,21-13-37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46.80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20 216,'0'0'1647,"0"-3"-1490,0 2-154,1 1 0,-1-1 0,0 0 0,0 0 0,0 1 0,0-1 0,1 0 0,-1 0 0,1 0 0,0 1 0,-1-1 0,0 0 0,1 0 0,0 1 0,-1 0 0,0-1 0,1 1 0,0-1 0,0 0-1,-1 1 1,1 0 0,0 0 0,-1 0 0,1-1 0,0 1 0,0 0 0,-1-1 0,1 1 0,0 0 0,-1 0 0,1 0 0,0 0 0,0 0 0,-1 0 0,2 0 0,39 4-21,-31-3 33,35 6 30,1 0-1,-1 4 0,-1 1 1,0 3-1,43 21 0,-63-23-21,0 0 0,-1 1-1,0 1 1,-2 1 0,1 2-1,-1 1 1,-2 0-1,0 1 1,-1 1 0,18 27-1,-6-2 43,-2 1 1,41 94-1,-59-114-45,0 0 1,-2 1-1,-1 0 0,-1 0 1,-1 1-1,-1 0 1,0 39-1,3 60 23,-5-104-41,-1 2 0,3-2 0,-1 0 0,3 1 0,0-1 0,16 42 0,11 5-8,-29-61 6,0-1 0,1 0 0,0 0 0,0 0 0,0-1 0,14 16 0,44 40 0,-60-61 0,14 13 2,2-1 0,0-1 1,0 0-1,24 12 1,-31-20-2,1 0 0,0-1 1,-1-1-1,1 0 0,1 0 1,-1-2-1,0 1 0,20-1 1,31-1 10,46-1 41,-93 0-45,1-3-1,0 1 1,-1-2 0,19-6 0,-26 7-5,1-2 14,0 1 0,-1 1 0,2 1 1,18-3-1,19 2-2,-43 3-14,-4 0 178,-4-17 195,1 16-383,0 0 0,0 0 0,0 0-1,-1-1 1,1 1 0,0 1 0,0-2-1,-1 1 1,1 1 0,0 0 0,-1-1-1,0 0 1,0 0 0,1 1 0,0 0-1,-1 0 1,1 0 0,-1 0 0,-3 0-1,-1 0-266,-1 0 0,1 0 0,0 0 0,-8 3 0,-13 7-1882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4:51.85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45 1990 136,'0'0'652,"-7"0"-512,-15 0 9,9 0 17,11 0-74,3 0 1,22 0-6,0-1-1,0-1 0,0-1 0,0-2 0,29-9 1,-40 9-54,-2 2 0,1-3 0,-1 1 0,0-1 0,0-1 1,0 0-1,0 0 0,-2-1 0,1 0 0,-1 0 0,0-1 0,12-17 1,-1-5 36,-1-2 1,-1 0 0,19-53-1,-29 63-45,-1-1-1,-1-1 1,-1 2 0,0-2-1,-2 0 1,-2-40-1,8-76 46,-5 70-36,4 1 0,16-85-1,-21 147-29,17-72-1,-3 16 3,-3 11-5,40-97 0,-28 83-1,-10 33 8,2 0 1,1 0 0,29-40-1,-18 15 18,-14 37-12,0 1-1,1 0 1,1 2 0,27-26 0,130-106 145,-166 145-163,0 2 0,0-1-1,1 0 1,0 1 0,13-3 0,49-12 39,-59 16-16,17-5 5,-15 5-11,0-1 0,0 1 0,0 1 0,22 0 0,25-5 53,-60 7-41,20-3-10,-8 0-21,3 0 22,1 2 0,-2 0 0,21 2 0,-34-1 6,-4 6-824,1 1 692,-1 0-1,0 0 1,0 0 0,-1 0-1,1-1 1,-2 1-1,2-1 1,-2 0-1,-5 7 1,-36 34-945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20.28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1 136,'2'5'2671,"-2"-5"-2631,44 0-34,134 3 262,64 1 315,-210-4-592,86 5 404,-117-5-316,1 0-72,3 0-5,-5 0 6,22 0-553,1 1 251,-32 0-289,-12 3 482,-22 5-510,1-2-321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2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 13 776,'0'0'2937,"0"-12"-2921,14 12-1112,-8 0 479,1 5-159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60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50 32 688,'0'0'2171,"-8"-5"-1913,-1 1-175,5 3-24,1 0 0,0-1 0,0 1 0,0-1 0,0 0 0,0 0 0,0 0 0,-4-5 0,17 7-551,37 0-200,4-3-303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614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4 1064,'0'0'2916,"9"-3"-3743,1 3-502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4.957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0 1 536,'0'0'3130,"2"0"-3089,-1 0-53,-1 0-1,1 0 0,-1 0 0,0 0 1,0 0-1,0 0 0,1 0 0,-1 0 0,1 0 1,-1 0-1,0 0 0,0 0 0,0 0 1,1 0-1,-1 0 0,0 0 0,1 1 0,-1-1 1,1 0-1,-1 0 0,0 0 0,0 1 1,0-1-1,0 0 0,1 0 0,-1 0 0,0 0 1,1 0-1,-1 1 0,0-1 0,0 0 1,0 1-1,4 5-656,0-2 110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5.989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205 76 80,'0'0'1532,"4"-13"-1174,15-37-36,-19 50-311,0 0-1,1-1 0,-1 1 0,0 0 0,0 0 0,0 0 0,0-1 0,0 1 0,0-1 0,1 1 0,-1-1 0,0 1 0,0-1 0,0 1 0,0 0 0,0 0 0,0-1 0,0 1 0,0-1 0,0 1 0,0-1 0,0 1 0,0 0 0,0 0 0,-1-1 0,1 1 0,0-1 0,0 1 0,0 0 0,0-1 0,0 1 0,0 0 0,-1 0 0,1 0 0,0-1 0,-1 1 0,1-1 0,-8 2 32,7-1 1,-8 0-20,-1 1-1,1-1 1,0 1-1,-1 1 1,1 0 0,0 0-1,0 1 1,1 0-1,-1 1 1,0 1-1,2-1 1,-2 1 0,1 1-1,1-1 1,-1 1-1,1 0 1,-10 11 0,12-11-23,0 1 0,0 0 0,0-1 0,0 1 0,1 0 0,0 0 0,1 1 0,-1 0 0,1 0 0,1-1 1,-1 2-1,2-2 0,-1 2 0,0-1 0,2 0 0,-1 17 0,1-20-6,0 0-1,0 0 1,0 0 0,1 0 0,-1 0-1,2 0 1,-1 0 0,3 7-1,-3-11 5,0 1-1,0 0 0,0 0 0,1 0 0,-1-1 0,0 1 1,1-1-1,0 1 0,-1 0 0,1-1 0,0 0 1,-1 0-1,2 0 0,-1 0 0,-1 0 0,1 0 0,1-1 1,-1 1-1,0 0 0,0-1 0,4 1 0,-2-1 2,0 0-1,1 1 1,0-1-1,-1-1 1,0 1-1,0 0 0,1-1 1,0 0-1,-1-1 1,0 1-1,0-1 1,0 1-1,1-1 1,-2-1-1,5-1 0,3-6 15,-1 1 0,0 0 0,15-21 0,-20 25 32,-1 0-1,0-1 1,1 0 0,-1 0-1,0 0 1,-1 0-1,0-1 1,0 0 0,0 1-1,-1-1 1,0 0 0,0-1-1,-1 1 1,2-15-1,-5 53-22,-6 40-1,-2 23 56,3 493-199,7-575 88,-1-11 5,1 0 0,0 0 0,0 0 0,0 0 0,-1 0 0,1-1 0,1 2 0,-1-1 0,0 0 0,0 0 0,0 0 0,1 0 0,-1-1 0,0 1 0,0 1 0,1-2 0,-1 1 0,1 0 0,-1 0 0,0 0 0,1-1 0,0 1 0,0 0 0,-1 0 0,1-1 0,0 1 0,-1-1 0,1 1 0,0 0 0,0-1 0,-1 0 0,1 1 0,0-1 0,0 1-1,0-1 1,0 0 0,-1 0 0,1 1 0,0-1 0,0 0 0,0 0 0,0 0 0,0 0 0,0 0 0,0 0 0,1-1 0,13 1-874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6.42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54 0 240,'0'0'2334,"-2"13"-2162,-36 168 217,34-159-380,-5 14 8,8-29-13,2-13-5,1 1 0,-1 1 0,1 0 0,0-1 0,0 1 0,0 0 0,1-1 1,4-5-1,0-1-17,2-4 0,2-1-1,-1 0 0,25-25 1,-34 41 23,1-1 1,-2-1-1,2 2 0,-1-1 1,0 0-1,0 0 1,0 0-1,1 1 1,-1-1-1,0 1 0,0-1 1,1 0-1,-1 1 1,0 0-1,1 0 1,-1 0-1,1 0 0,-1 0 1,1 0-1,-1 0 1,0 0-1,2 0 1,-1 1 6,0 0 0,0 0 0,-1 0 0,2 1 0,-2-1 0,0 0 0,2 1 0,-2-1 0,0 1 0,1-1 0,-1 1 0,0-1 0,2 4 0,3 5 49,-1 1-1,0 0 1,-1 0-1,4 15 1,-7-25-56,1 9 0,-1 0 0,1 0 1,-2 0-1,1 0 0,-1 12 0,0-18-31,0-3-13,0-1 0,-1 2 0,1-1 0,0 0 0,0-1 0,0 1-1,1 0 1,-1 0 0,0 0 0,0 0 0,1 0 0,-1-1 0,0 1-1,0 0 1,0 0 0,1 0 0,-1-1 0,1 1 0,0 0 0,-1 0-1,0-1 1,1 0 0,0 1 0,-1 0 0,0 0 0,1-1 0,0 0-1,0 1 1,-1-1 0,1 1 0,0-1 0,-1 1 0,3-1 0,4 1-942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55:57.306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143 1398 944,'0'0'2174,"3"0"-2123,32 0-28,-13 2 23,-1-2-1,40-5 1,-57 4-28,1-1 0,-1 1 0,1-2 0,7-2 1,-11 4-6,0 0 1,0 1-1,1-1 1,-2 0-1,2 0 1,-2 1-1,2-1 1,-1 0-1,-1 0 1,1 0-1,0 0 1,0-1-1,0 2 1,0-2-1,-1 1 1,1 0-1,-1-1 1,1 1-1,-1 0 1,1-2-1,6-17 290,0-37-223,1-82-60,-3 78-14,3-30 1,19-416-137,-27 270 289,-2 212-90,0-1 1,-6-27 0,0 0-27,-4-9-16,11 55-12,-1-3 48,2 9-53,1 1-1,-1-1 0,0 1 0,0-1 0,0 1 0,0 0 1,0-1-1,0 1 0,0 0 0,0 0 0,0-1 0,0 1 1,0-1-1,0 1 0,0-1 0,0 1 0,-1 0 0,1 0 1,0 0-1,0-1 0,0 1 0,0 0 0,0-1 0,0 1 0,0 0 1,-1-1-1,1 1 0,0 0 0,-1 0 0,1 0 0,0 0 1,0 0-1,0-1 0,-1 1 0,1 0 0,0 0 0,-1 0 1,1-1-1,-1 1 0,1 0 0,-2 0 99,-6 0 1,-22 2 1,2 1-1,-1 2 1,-31 10-1,-36 6-82,-5-14-86,154 2-3114,-19-8 2154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00:19.44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35 13 16,'0'-13'3151,"0"274"-3035,-8-264-538,-5-3-304,-1 0-793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5:37.901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199 164 256,'0'0'1430,"-7"-2"-1172,-21-9 57,12 5-211,2-1 0,-2 3-1,1-1 1,0 2-1,-29-3 1,8 6 382,29 0 82,24 0-445,101-2-180,356-52 206,82-6 109,-111 57 232,-401 6-455,84 17-1,-71-9 47,-50-10 207,-66-28-2953,13 19 594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4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531 33 88,'0'0'1164,"0"-3"-977,0 3-159,0-1-1,0 0 1,0 0 0,0 1-1,0-1 1,0 1 0,-1-1 0,1 0-1,-1 0 1,1 1 0,0 0-1,-1-1 1,1 1 0,-1-1-1,0 0 1,1 1 0,0 0 0,-1 0-1,1-1 1,-1 1 0,1-1-1,-1 1 1,-1-1 0,-22-7 145,-27 2-139,26 4-3,0 2 0,0 1-1,1 0 1,-1 2 0,0 1-1,-30 10 1,43-10-24,-10 3 13,0 1 0,2 2 0,-1 0 0,-20 13 0,39-22-21,0 1-1,0 0 1,0-1 0,0 1 0,1 1 0,-1-2 0,0 2 0,1-1 0,-1 0 0,1 0 0,0 1 0,0-1 0,0 1 0,-1 0 0,2-1 0,-1 1 0,0-1 0,1 1 0,0 0 0,0 0 0,-1-1 0,1 1 0,0 0 0,1 0 0,-1 0 0,0 2 0,2 1-2,-1 0 0,1 1 1,0-2-1,0 1 1,1 0-1,-1 0 1,2-1-1,-2 0 1,1 0-1,7 7 1,7 8 13,22 17 0,18 21 31,-51-52-38,-1 1-1,0-1 1,-1 1-1,1 1 0,-1-1 1,0 0-1,3 13 1,-6-17 11,0 1 0,0-1 0,-1 1 0,1-1 1,-1 1-1,0 0 0,0-1 0,0 1 0,0 0 0,-1-1 1,1 1-1,-1 0 0,0-1 0,0 0 0,0 1 1,0-1-1,-1 0 0,1 1 0,-1-1 0,0-1 1,0 1-1,0 0 0,0 0 0,0 0 0,-1-1 0,1 0 1,-5 5-1,-2-1 33,-1 1 1,1 0 0,-1-1-1,0-1 1,-1 0-1,-19 6 1,10-5 3,0-2 1,-1-1-1,1-1 0,-39-1 0,58-1-55,1 0 0,0 0 0,0 0 0,0 0 0,0 0 0,0 0-1,0 0 1,0 0 0,0 0 0,-1 0 0,1 0 0,0 0 0,0 0-1,-1 0 1,1 0 0,0 0 0,0 0 0,0 0 0,-1 0 0,1 0 0,0 0-1,0-1 1,0 1 0,0 0 0,0 0 0,0 0 0,0 0 0,0 0-1,0-1 1,0 1 0,-1 0 0,1 0 0,0 0 0,0 0 0,0 0-1,0 0 1,0 0 0,0 0 0,0-1 0,4-5-252,11-7-354,9 0-538,5-2-412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4.8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79 33 264,'0'0'1747,"2"-6"-1434,6-15-15,-6 16 331,-4 13-531,-4 7-73,1 1-1,1-2 1,-4 21 0,-3 11 68,-25 102 121,30-131-197,5-13-15,0-1 0,0 1 0,0-1 0,0 1 0,0 0 0,0 5 0,1-9-2,0 0 0,0 0 0,0 0 0,0 0 0,0 0-1,0 0 1,0 1 0,0-1 0,0 0 0,0 0 0,0 1 0,0-1 0,0 0 0,0 0-1,0 1 1,0-1 0,0 0 0,0 0 0,0 0 0,0 0 0,0 0 0,-1 0 0,1 0 0,0 0-1,0 0 1,-1 1 0,1-1 0,0 0 0,0 0 0,0 0 0,0 0 0,0 0-11,-1 0 1,1 0-1,0 0 1,0 0-1,-1 0 0,1-1 1,0 1-1,0 0 1,0 0-1,-1 0 1,1 0-1,0 0 1,0 0-1,0 0 1,0-1-1,0 1 1,0 0-1,0 0 1,0-1-1,0 1 0,0 0 1,0 0-1,0-1 1,0 1-1,-1 0 1,1 0-1,0 0 1,0 0-1,0-1 1,0 1-1,1 0 1,-1 0-1,0-1 1,0 1-1,0-16-524,0-7-456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5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712 1 440,'0'0'1802,"-23"2"-1649,-73 11-23,-27 8 390,61-13-461,1 2 0,0 4 0,-84 30 0,140-42-62,0 1-1,0-1 1,0 0 0,0 1 0,0 0-1,1 0 1,-1 1 0,0 0 0,-5 7 0,7-8 2,1 0 0,0 0 0,0 0 0,1 1 0,-1-1 0,1 1 0,-1 0 0,1 0 0,-1 0 0,2 0 0,-1-1 0,0 1 0,1 0 0,0 0 0,0 4 0,-1 90 200,3 117 409,2-182-482,1 1 1,12 39 0,-2-8 23,-5-16-36,-2 1 0,-2 0 0,0 60 0,-5-79-57,-1 0-1,-3 0 1,1 1 0,-11 41-1,-36 83 20,45-140-60,-1 0 0,-1-1 0,0 1-1,-2-2 1,1 1 0,-16 23 0,20-34-14,2-2 0,0 1 0,-1 0 0,1-1-1,0 1 1,0 1 0,0-1 0,0 0 0,0 0 0,1 0 0,0 0 0,-1 0 0,1 1 0,0-1 0,1 3 0,-1-5-4,0 0 1,0-1 0,0 1 0,1 0 0,-1 0 0,1 0 0,-1-1 0,1 0 0,-1 1 0,0-1-1,1 1 1,0 0 0,-1-1 0,0 0 0,1 0 0,0 1 0,0-1 0,-1 1 0,1-1 0,0 0-1,-1 1 1,0-1 0,1 0 0,0 0 0,1 1 0,25 2 1,-23-2-1,172 5 458,-115-7-267,221-4-395,-317 6-1556,13 0 320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0T21:42:48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1288,'0'0'2633,"10"0"-2633,0 3-304,19 7-392,-9-4-25,9 1-607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0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387 2 224,'0'0'1658,"-13"0"-1578,0-1-64,-8 1 28,0 0-1,1 2 1,-32 5-1,17 3 89,-37 14 1,57-18-92,0 2 1,1 0-1,0 0 1,-24 19 0,36-24-43,-1-1 1,2 0 0,0 1-1,-1-1 1,1 0 0,-1 1-1,1 0 1,-1-1 0,2 1-1,-1-1 1,0 1 0,0 1 0,1-2-1,-1 5 1,0-1-1,1-1-1,0 2 1,0-2 0,0 1 0,0-1-1,2 11 1,1-10 1,-1 0 0,0 0-1,1-1 1,0 0 0,0 1-1,-1-1 1,2 0-1,0 0 1,4 4 0,42 40 21,-45-44-15,95 97 180,-97-99-166,0 1 0,0 0 1,-1-1-1,0 1 0,1 0 1,-1 0-1,-1 1 0,1-1 1,0 0-1,-1 1 0,0-1 1,0 1-1,-1 0 0,1-1 1,0 1-1,-1-1 0,0 1 1,-1 0-1,0 8 0,0-11-2,-1 0 0,2 0 0,-2 0 0,1 0-1,-1-1 1,1 1 0,0 0 0,-1-1 0,1 1-1,-1-1 1,0 1 0,1-2 0,-1 2 0,0-1-1,-4 1 1,-32 14 107,32-14-95,-11 2-1,-1 0-1,0 0 0,0-2 0,-1-1 1,-21-1-1,38 1-34,0-1 1,0-1 0,1 1-1,-2 0 1,2 0 0,-1 0-1,0-1 1,0 1-1,1-1 1,-1 0 0,0 0-1,1 1 1,-1-1-1,1-1 1,-1 2 0,1-2-1,0 1 1,-1 0 0,-1-3-1,2 2-20,0 2-1,1-1 1,-1-1-1,1 1 1,0 0-1,0-1 1,0 2-1,-1-2 1,1 0-1,0 2 1,0-2 0,0 1-1,0 0 1,0-1-1,1 2 1,-1-2-1,0 1 1,0 0-1,0 0 1,1-1-1,0 2 1,-1-2-1,1 1 1,-1 0-1,1 0 1,0 0 0,-1 0-1,1 0 1,0 0-1,1-1 1,2-1-105,-1 0 0,1 0 1,0-1-1,0 2 0,4-2 0,27-16-993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16.5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16,'0'0'1956,"12"0"-1845,80 0 236,-81 0-291,-3 0-3,1 0 1,-1 0-1,0 1 1,1 0 0,13 4-1,-21-4-50,2-1 0,-1 1 0,-1 0 0,1 1 0,0-2 0,0 2 0,-1-1-1,1 0 1,-1 1 0,1-1 0,-1 1 0,0-1 0,1 1 0,-1 0 0,0 0 0,0-1-1,0 2 1,1-2 0,-2 1 0,1 1 0,0-2 0,-1 2 0,0-1 0,1 0 0,-1 1-1,1-2 1,-1 1 0,0 1 0,0 2 0,-1-2 10,1 1 0,-1-1 0,1 1 0,0-1 0,-2 1 0,2-1 1,-2 0-1,1 1 0,0-1 0,0 0 0,-2 0 0,2 0 0,-1 0 0,-3 4 0,-2 1 28,0 0 0,-1 0 0,-10 6 0,17-13-42,0 0 0,0 0 0,-1 0 0,2 0-1,-2 0 1,2 0 0,-1 1 0,0-1 0,0 0 0,1 1 0,-1-1 0,0 0 0,1 0 0,-1 1-1,1 0 1,-1-1 0,1 1 0,-1-1 0,1 1 0,0-1 0,0 1 0,0-1 0,0 1-1,0-1 1,0 1 0,0 0 0,1-1 0,-1 1 0,1-1 0,0 1 0,-1-1 0,0 1-1,2 0 1,1 3-1,-1 0 0,1-1 0,0 1 1,1-1-1,-1 0 0,1 0 0,7 7 0,6 2 23,23 15 1,-35-24-46,0-1-1,1 0 1,-1-1-1,0 0 1,1 1-1,0-2 1,0 1-1,-1-1 1,9 1-1,-13-8-934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19:27.2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 0 192,'0'0'1987,"-7"0"-1780,-16 0 44,16 0-16,21 0-172,9 2 33,0 0-1,34 9 0,-9-2 103,10 0 16,163 30 364,-1 21-320,-142-32-233,-78-27 1,0 1 0,0-1 0,1 1 0,-1 0 0,0 0 0,0-1 0,0 1 0,0 0 0,-1 1 0,1 2-20,-2 63 203,-12 69 1,0-8-7,-34 523 188,28-470-21,15-146-336,-20 110 113,20-121-115,-5 16 27,-21 60 1,30-96 13,1-5-61,0 0-1,0 0 0,0 1 0,0-1 1,0 0-1,0 0 0,0 0 0,0 0 1,0 0-1,0 0 0,0 0 1,-1 0-1,1 0 0,0 0 0,0 1 1,0-1-1,0 0 0,0 0 0,0 0 1,0 0-1,0 0 0,0 0 0,0 1 1,0-1-1,0 0 0,0 0 1,0 0-1,0 0 0,-1 0 0,1 0 1,0 0-1,0 0 0,0 0 0,0 0 1,-1 0-1,1 0 0,0 0 0,0 0 1,0 0-1,0 0 0,-1 0 0,1 0 1,0 0-1,0 0 0,-1 0-74,0 0 101,-13-9 232,-18 0-155,0 1 1,-57-4-1,56 7-82,-44-3-29,-97-18 73,161 23 124,50-28-5444,-8 18 3893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23.1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55 5114 216,'0'0'1536,"-11"0"-1349,-32 0 122,71-7-219,1 0-1,47-21 1,55-35 276,-103 49-338,217-132 308,-219 127-271,0-3-1,39-40 0,-32 29-15,-9 8-4,-1 0 0,-1-2 0,-1-1 0,-1-1 0,-2-1 0,0 0 0,-2-1 0,-2-2 0,0 1 0,12-45 0,13-92 86,-1 7-88,-23 107-8,25-83 36,-9 35-12,33-191 1,-46 198-42,15-148 42,-23 157-19,-3-12 117,-6-126-1,-2 109-130,-14-253 29,-2 254 60,11 81-80,1-1 0,-2-47 0,0-37-18,1-2-7,-1 12-4,-1 1 6,1-32 8,7-213-14,7 238 0,-6 96-11,6-32 1,-5 31 3,3-33 0,-5 40 0,1-1 0,6-22 0,0-3-8,4-21-21,11-75-15,-19 111 37,2-23-14,-5 43 13,0 1 0,1-1 0,0 1 0,-1-1 0,1 1 0,1-1 0,-2 1 0,2 0 0,-1-1 0,3-3 0,6-14-79,-7 16 77,-1 1 1,1-1-1,-1 1 1,2 0-1,0 0 1,-1 0-1,4-4 1,13-13-6,-3-2-8,1 2 0,0-1 0,2 2 0,1 1 0,34-25 0,-34 32-24,2 0 1,0 2-1,1 0 1,44-10 0,-42 16 11,-1 0 0,1 2-1,-1 0 1,26 4 0,-8-2 56,-42 0-4,20 2 18,34 9 145,-5 16-128,-22-11-53,-21-11 7,1-1 1,-1 0 0,13 4-1,-20-6 1,0-2 52,1 1-127,-1 0 43,1-1-1,-1 0 0,0 1 0,0 0 0,1-1 1,0 1-1,-1-1 0,1 0 0,-1 0 0,0 1 0,1-1 1,0 1-1,-1-1 0,0 1 0,1-1 0,0 0 0,0 0 1,-1 1-1,0-1 0,1 0 0,0 0 0,-1 0 0,1 0 1,0 0-1,0 0 0,-1 0 0,1 0 0,26-1 321,-20 1-321,-4 0 56,10-1-40,-12 1 17,-1 0-1,0 0 1,1 0 0,-1 0-1,0 0 1,0 0 0,0 0-1,0 0 1,0 0 0,1 1-1,-1-1 1,0 0 0,0 0-1,1 0 1,-1 0 0,0 0-1,0 0 1,0 1 0,0-1-1,0 0 1,0 0 0,0 0-1,0 0 1,1 0 0,-1 0-1,0 0 1,0 1 0,0-1-1,0 0 1,0 0 0,0 1-1,1-1 1,-1 0 0,0 1-1,0-1 1,0 0 0,0 0 0,0 0-1,0 0 1,0 0 0,0 0-1,0 1 1,0-1 0,0 0-1,-1 1 1,1-1 0,0 0-1,0 0 1,0 1 0,0-1-1,-1 0 1,-26 0 50,-324 3-74,336-5 42,0 1 0,0-2-1,0 0 1,1-1 0,-21-9 0,16 6 98,6 0-40,8 5-77,-1-1 0,0 1 1,1 0-1,-2 1 0,1-1 0,-8 0 1,8 1-1,6 1 14,0-2-26,0 2-33,0 17-1361,0 7 378,6 2 23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8.1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43 1 176,'0'0'3061,"0"10"-2939,0 834 1285,-28-878-4207,14 18 1402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8.7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0 152,'0'0'2295,"1"11"-1908,2-7-341,-1 0 0,1-1 0,-1 0 1,1 1-1,0-1 0,0 0 0,5 4 0,13 17 109,-13-14-118,0 1 0,1-1 0,-1 0 0,2 0 0,0-2 0,0 1 0,0-1 1,1-1-1,0 0 0,0 0 0,1-2 0,-1 1 0,1-2 0,1 1 0,-1-1 0,1-1 0,-1-1 0,21 2 0,-24-4 2,-1 1-1,0-1 1,0-1-1,0 0 1,0 0 0,0-1-1,0 0 1,0 0-1,-1-2 1,13-5-1,83-60 155,-66 42-139,-36 26-135,0 0 0,0 0 0,0 0 1,0-1-1,-1 1 0,0-1 0,1 1 0,-1 0 0,1-1 0,-1 1 0,0-1 1,0 1-1,0 0 0,0-1 0,0 1 0,0-1 0,0 1 0,0-1 0,0 1 1,0-1-1,0 1 0,-1 0 0,1-1 0,-2-2 0,-10-8-1246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7.45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25 11 240,'0'0'1179,"-3"-1"-998,-18-4 1150,195 0-1133,-120 6-121,374 24 406,7 46-115,-210-40-202,-31-5 36,-102-9 310,-42-11-461,-113-10-2241,21-5 112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1:19.4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3375 232,'0'0'1487,"1"-9"-1183,45-6-226,-21 7 3,0-1 1,-1 0 0,25-15-1,-13 3 30,-16 11-60,-2-1 0,1-1 0,-1 0 0,0-2-1,27-28 1,-27 20 12,-1-1 0,-1-1 0,0 0 0,-2-2 0,-1 1 0,-1-2-1,-1 0 1,-1-1 0,-1 0 0,-1 0 0,-2-1 0,5-45 0,-3-5 95,-3 0 1,-4-1-1,-15-144 0,-7-133-76,20 300-81,1 18 9,4-61 0,-3 91-9,15-154 14,-11 53 15,-3 31-22,4-1-1,19-99 0,-11 111-7,3 1 0,3-1 0,54-125 0,-46 136 4,90-174-49,-106 209 49,-2 1 0,1-2 0,-2 1 1,-1-1-1,7-31 0,-12 44-8,1-1 0,0 0 0,0 1-1,1 0 1,0 0 0,1 1 0,1-1 0,-1 1 0,8-9 0,-9 13-7,7-8 10,1 0-1,0 1 1,1 1 0,0 0-1,1 1 1,16-9 0,18-12 7,-34 21-14,0 0-1,1 1 0,-1 1 1,1 1-1,1 0 0,0 1 1,0 1-1,0 0 0,0 2 1,0 0-1,34 0 0,110 3 189,-159 0-192,-2 6-568,0-5 557,0 0 1,0-1-1,0 1 0,-1 0 0,1 0 0,0 0 1,-1-1-1,1 1 0,0 0 0,0-1 0,-1 1 1,1-1-1,-1 1 0,1 0 0,0-1 0,-1 1 1,1 0-1,-1-1 0,0 0 0,1 0 1,-1 2-1,-41 26-700,-6 5-59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2T00:22:19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175 689 168,'0'0'1667,"-4"-1"-1526,-4-2-74,-15-5 751,22 7-789,0 1 0,1 0 0,-1-1 0,0 1 0,1 0 0,-1 0 0,0 0 0,0-1 0,0 1 1,0 0-1,1 1 0,-1-1 0,0 0 0,-1 0 0,-4 0 348,4-11-238,3 8-133,0-1 1,-1 1 0,2 0-1,-1-1 1,1 1-1,-1 0 1,0-1-1,1 1 1,0 1-1,0-1 1,0 1 0,0-1-1,1 0 1,-1 1-1,4-3 1,14-18 1,29-40 21,-30 41-23,16-26 1,-23 31 38,-9 14-4,-1-1 1,1 1 0,-1 0-1,0-1 1,-1 1-1,2-1 1,-2 0 0,0 0-1,1 0 1,-1 0-1,0 0 1,0 0 0,-1 0-1,1-1 1,0-5-1,-8-14 138,4 17-117,2 7-47,1-1-1,-1 1 1,1-1 0,0 1-1,0-1 1,-1 1 0,1 0-1,0-1 1,-1 0-1,1 1 1,0-1 0,0 0-1,0 1 1,0 0 0,0-1-1,0 0 1,0 0 0,0 1-1,0-1 1,-1-6 37,-1 0 0,1 1 0,0-1 0,-2 1 0,1-1 0,0 1 1,-1-1-1,-3-5 0,-3-7 46,3 6-16,-1 2 1,1-1-1,-2 1 1,0 0-1,0 0 1,-1 1 0,0 1-1,-14-12 1,-87-60 1034,92 69-937,10 9-86,2-1 0,0 0-1,-1-2 1,1 2 0,0-2 0,-7-6 0,13 11-101,0 1 0,0 0-1,0 0 1,0 0 0,0 0-1,0-1 1,0 1 0,0 0-1,0 0 1,0 0 0,0 0-1,0 0 1,0 0 0,0 0-1,0 0 1,0 0 0,1 0-1,-1 0 1,0 0-1,0-1 1,0 1 0,0 0-1,0 0 1,0 0 0,0 0-1,0 0 1,0 0 0,0 0-1,0 0 1,0 0 0,0-1-1,0 1 1,1 0 0,-1 0-1,0 0 1,0 0 0,0 0-1,0 0 1,1 0-1,-1 0 1,0 0 0,0 0-1,0 0 1,0 0 0,1 0-1,-1 0 1,0 0 0,0 1-1,0-1 1,0 0 0,10-1-331,-8 1 237,44-1-1102,-26 0 622,2 0 0,-1 2-1,1 0 1,-1 2 0,32 7 0,-23 3-792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23:44:16.070"/>
    </inkml:context>
    <inkml:brush xml:id="br0">
      <inkml:brushProperty name="width" value="0.35" units="cm"/>
      <inkml:brushProperty name="height" value="0.35" units="cm"/>
      <inkml:brushProperty name="color" value="#CC0000"/>
    </inkml:brush>
  </inkml:definitions>
  <inkml:trace contextRef="#ctx0" brushRef="#br0">253 1 216,'0'0'1344,"0"0"-1310,0 0 0,0 0 0,0 0 0,1 0 0,-1 0 0,0 0 1,0 0-1,1 0 0,-1 0 0,0 0 0,3 2 578,-3-2-578,0 0 0,0 0 0,0 0 0,0 0 0,0 1 0,0-1 0,0 1 0,1 90 273,-9 258 270,-9-139-427,-44 581 207,-16-207 66,32-331-18,34-208-302,8-32-74,-5 23-1,1 10-57,7-45 38,-2-2-466,2 1 433,-1 0 1,1 0 0,0 0-1,-1 0 1,0 0 0,1 0-1,-1 0 1,1-1 0,0 1-1,0 0 1,-1-1 0,1 1 0,-1-1-1,1 1 1,0 0 0,0 0-1,-1-1 1,1 1 0,0-1-1,-1 0 1,1 1 0,0 0 0,0 0-1,-1-1 1,1 0 0,0 1-1,0-1 1,0 0 0,0 1-1,0 0 1,0-1 0,0 0 0,-4-19-712,-2-32 0,5 8-507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10/14/2023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linkedin.com/in/eric-zande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ommons.wikimedia.org/w/index.php?curid=60109157" TargetMode="External"/><Relationship Id="rId4" Type="http://schemas.openxmlformats.org/officeDocument/2006/relationships/hyperlink" Target="https://towardsdatascience.com/a-brief-introduction-to-recurrent-neural-networks-638f64a61ff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commons.wikimedia.org/w/index.php?curid=45392097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pplied-deep-learning-part-3-autoencoders-1c083af4d798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mmons.wikimedia.org/w/index.php?curid=12480074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customXml" Target="../ink/ink16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5.xml"/><Relationship Id="rId21" Type="http://schemas.openxmlformats.org/officeDocument/2006/relationships/image" Target="../media/image72.png"/><Relationship Id="rId42" Type="http://schemas.openxmlformats.org/officeDocument/2006/relationships/customXml" Target="../ink/ink37.xml"/><Relationship Id="rId63" Type="http://schemas.openxmlformats.org/officeDocument/2006/relationships/image" Target="../media/image93.png"/><Relationship Id="rId84" Type="http://schemas.openxmlformats.org/officeDocument/2006/relationships/customXml" Target="../ink/ink58.xml"/><Relationship Id="rId138" Type="http://schemas.openxmlformats.org/officeDocument/2006/relationships/customXml" Target="../ink/ink85.xml"/><Relationship Id="rId16" Type="http://schemas.openxmlformats.org/officeDocument/2006/relationships/customXml" Target="../ink/ink24.xml"/><Relationship Id="rId107" Type="http://schemas.openxmlformats.org/officeDocument/2006/relationships/customXml" Target="../ink/ink70.xml"/><Relationship Id="rId11" Type="http://schemas.openxmlformats.org/officeDocument/2006/relationships/image" Target="../media/image67.png"/><Relationship Id="rId32" Type="http://schemas.openxmlformats.org/officeDocument/2006/relationships/customXml" Target="../ink/ink32.xml"/><Relationship Id="rId37" Type="http://schemas.openxmlformats.org/officeDocument/2006/relationships/image" Target="../media/image80.png"/><Relationship Id="rId53" Type="http://schemas.openxmlformats.org/officeDocument/2006/relationships/image" Target="../media/image88.png"/><Relationship Id="rId58" Type="http://schemas.openxmlformats.org/officeDocument/2006/relationships/customXml" Target="../ink/ink45.xml"/><Relationship Id="rId74" Type="http://schemas.openxmlformats.org/officeDocument/2006/relationships/customXml" Target="../ink/ink53.xml"/><Relationship Id="rId79" Type="http://schemas.openxmlformats.org/officeDocument/2006/relationships/image" Target="../media/image101.png"/><Relationship Id="rId102" Type="http://schemas.openxmlformats.org/officeDocument/2006/relationships/image" Target="../media/image112.png"/><Relationship Id="rId123" Type="http://schemas.openxmlformats.org/officeDocument/2006/relationships/customXml" Target="../ink/ink78.xml"/><Relationship Id="rId128" Type="http://schemas.openxmlformats.org/officeDocument/2006/relationships/image" Target="../media/image125.png"/><Relationship Id="rId5" Type="http://schemas.openxmlformats.org/officeDocument/2006/relationships/image" Target="../media/image64.png"/><Relationship Id="rId90" Type="http://schemas.openxmlformats.org/officeDocument/2006/relationships/image" Target="../media/image106.png"/><Relationship Id="rId95" Type="http://schemas.openxmlformats.org/officeDocument/2006/relationships/customXml" Target="../ink/ink64.xml"/><Relationship Id="rId22" Type="http://schemas.openxmlformats.org/officeDocument/2006/relationships/customXml" Target="../ink/ink27.xml"/><Relationship Id="rId27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customXml" Target="../ink/ink40.xml"/><Relationship Id="rId64" Type="http://schemas.openxmlformats.org/officeDocument/2006/relationships/customXml" Target="../ink/ink48.xml"/><Relationship Id="rId69" Type="http://schemas.openxmlformats.org/officeDocument/2006/relationships/image" Target="../media/image96.png"/><Relationship Id="rId113" Type="http://schemas.openxmlformats.org/officeDocument/2006/relationships/customXml" Target="../ink/ink73.xml"/><Relationship Id="rId118" Type="http://schemas.openxmlformats.org/officeDocument/2006/relationships/image" Target="../media/image120.png"/><Relationship Id="rId134" Type="http://schemas.openxmlformats.org/officeDocument/2006/relationships/customXml" Target="../ink/ink83.xml"/><Relationship Id="rId139" Type="http://schemas.openxmlformats.org/officeDocument/2006/relationships/image" Target="../media/image131.png"/><Relationship Id="rId80" Type="http://schemas.openxmlformats.org/officeDocument/2006/relationships/customXml" Target="../ink/ink56.xml"/><Relationship Id="rId85" Type="http://schemas.openxmlformats.org/officeDocument/2006/relationships/customXml" Target="../ink/ink59.xml"/><Relationship Id="rId12" Type="http://schemas.openxmlformats.org/officeDocument/2006/relationships/customXml" Target="../ink/ink22.xml"/><Relationship Id="rId17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customXml" Target="../ink/ink35.xml"/><Relationship Id="rId59" Type="http://schemas.openxmlformats.org/officeDocument/2006/relationships/image" Target="../media/image91.png"/><Relationship Id="rId103" Type="http://schemas.openxmlformats.org/officeDocument/2006/relationships/customXml" Target="../ink/ink68.xml"/><Relationship Id="rId108" Type="http://schemas.openxmlformats.org/officeDocument/2006/relationships/image" Target="../media/image115.png"/><Relationship Id="rId124" Type="http://schemas.openxmlformats.org/officeDocument/2006/relationships/image" Target="../media/image123.png"/><Relationship Id="rId129" Type="http://schemas.openxmlformats.org/officeDocument/2006/relationships/customXml" Target="../ink/ink81.xml"/><Relationship Id="rId54" Type="http://schemas.openxmlformats.org/officeDocument/2006/relationships/customXml" Target="../ink/ink43.xml"/><Relationship Id="rId70" Type="http://schemas.openxmlformats.org/officeDocument/2006/relationships/customXml" Target="../ink/ink51.xml"/><Relationship Id="rId75" Type="http://schemas.openxmlformats.org/officeDocument/2006/relationships/image" Target="../media/image99.png"/><Relationship Id="rId91" Type="http://schemas.openxmlformats.org/officeDocument/2006/relationships/customXml" Target="../ink/ink62.xml"/><Relationship Id="rId96" Type="http://schemas.openxmlformats.org/officeDocument/2006/relationships/image" Target="../media/image109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9.xml"/><Relationship Id="rId23" Type="http://schemas.openxmlformats.org/officeDocument/2006/relationships/image" Target="../media/image73.png"/><Relationship Id="rId28" Type="http://schemas.openxmlformats.org/officeDocument/2006/relationships/customXml" Target="../ink/ink30.xml"/><Relationship Id="rId49" Type="http://schemas.openxmlformats.org/officeDocument/2006/relationships/image" Target="../media/image86.png"/><Relationship Id="rId114" Type="http://schemas.openxmlformats.org/officeDocument/2006/relationships/image" Target="../media/image118.png"/><Relationship Id="rId119" Type="http://schemas.openxmlformats.org/officeDocument/2006/relationships/customXml" Target="../ink/ink76.xml"/><Relationship Id="rId44" Type="http://schemas.openxmlformats.org/officeDocument/2006/relationships/customXml" Target="../ink/ink38.xml"/><Relationship Id="rId60" Type="http://schemas.openxmlformats.org/officeDocument/2006/relationships/customXml" Target="../ink/ink46.xml"/><Relationship Id="rId65" Type="http://schemas.openxmlformats.org/officeDocument/2006/relationships/image" Target="../media/image94.png"/><Relationship Id="rId81" Type="http://schemas.openxmlformats.org/officeDocument/2006/relationships/image" Target="../media/image102.png"/><Relationship Id="rId86" Type="http://schemas.openxmlformats.org/officeDocument/2006/relationships/image" Target="../media/image104.png"/><Relationship Id="rId130" Type="http://schemas.openxmlformats.org/officeDocument/2006/relationships/image" Target="../media/image126.png"/><Relationship Id="rId135" Type="http://schemas.openxmlformats.org/officeDocument/2006/relationships/image" Target="../media/image129.png"/><Relationship Id="rId13" Type="http://schemas.openxmlformats.org/officeDocument/2006/relationships/image" Target="../media/image68.png"/><Relationship Id="rId18" Type="http://schemas.openxmlformats.org/officeDocument/2006/relationships/customXml" Target="../ink/ink25.xml"/><Relationship Id="rId39" Type="http://schemas.openxmlformats.org/officeDocument/2006/relationships/image" Target="../media/image81.png"/><Relationship Id="rId109" Type="http://schemas.openxmlformats.org/officeDocument/2006/relationships/customXml" Target="../ink/ink71.xml"/><Relationship Id="rId34" Type="http://schemas.openxmlformats.org/officeDocument/2006/relationships/customXml" Target="../ink/ink33.xml"/><Relationship Id="rId50" Type="http://schemas.openxmlformats.org/officeDocument/2006/relationships/customXml" Target="../ink/ink41.xml"/><Relationship Id="rId55" Type="http://schemas.openxmlformats.org/officeDocument/2006/relationships/image" Target="../media/image89.png"/><Relationship Id="rId76" Type="http://schemas.openxmlformats.org/officeDocument/2006/relationships/customXml" Target="../ink/ink54.xml"/><Relationship Id="rId97" Type="http://schemas.openxmlformats.org/officeDocument/2006/relationships/customXml" Target="../ink/ink65.xml"/><Relationship Id="rId104" Type="http://schemas.openxmlformats.org/officeDocument/2006/relationships/image" Target="../media/image113.png"/><Relationship Id="rId120" Type="http://schemas.openxmlformats.org/officeDocument/2006/relationships/image" Target="../media/image121.png"/><Relationship Id="rId125" Type="http://schemas.openxmlformats.org/officeDocument/2006/relationships/customXml" Target="../ink/ink79.xml"/><Relationship Id="rId7" Type="http://schemas.openxmlformats.org/officeDocument/2006/relationships/image" Target="../media/image65.png"/><Relationship Id="rId71" Type="http://schemas.openxmlformats.org/officeDocument/2006/relationships/image" Target="../media/image97.png"/><Relationship Id="rId92" Type="http://schemas.openxmlformats.org/officeDocument/2006/relationships/image" Target="../media/image107.png"/><Relationship Id="rId2" Type="http://schemas.openxmlformats.org/officeDocument/2006/relationships/image" Target="../media/image52.png"/><Relationship Id="rId29" Type="http://schemas.openxmlformats.org/officeDocument/2006/relationships/image" Target="../media/image76.png"/><Relationship Id="rId24" Type="http://schemas.openxmlformats.org/officeDocument/2006/relationships/customXml" Target="../ink/ink28.xml"/><Relationship Id="rId40" Type="http://schemas.openxmlformats.org/officeDocument/2006/relationships/customXml" Target="../ink/ink36.xml"/><Relationship Id="rId45" Type="http://schemas.openxmlformats.org/officeDocument/2006/relationships/image" Target="../media/image84.png"/><Relationship Id="rId66" Type="http://schemas.openxmlformats.org/officeDocument/2006/relationships/customXml" Target="../ink/ink49.xml"/><Relationship Id="rId87" Type="http://schemas.openxmlformats.org/officeDocument/2006/relationships/customXml" Target="../ink/ink60.xml"/><Relationship Id="rId110" Type="http://schemas.openxmlformats.org/officeDocument/2006/relationships/image" Target="../media/image116.png"/><Relationship Id="rId115" Type="http://schemas.openxmlformats.org/officeDocument/2006/relationships/customXml" Target="../ink/ink74.xml"/><Relationship Id="rId131" Type="http://schemas.openxmlformats.org/officeDocument/2006/relationships/customXml" Target="../ink/ink82.xml"/><Relationship Id="rId136" Type="http://schemas.openxmlformats.org/officeDocument/2006/relationships/customXml" Target="../ink/ink84.xml"/><Relationship Id="rId61" Type="http://schemas.openxmlformats.org/officeDocument/2006/relationships/image" Target="../media/image92.png"/><Relationship Id="rId82" Type="http://schemas.openxmlformats.org/officeDocument/2006/relationships/customXml" Target="../ink/ink57.xml"/><Relationship Id="rId19" Type="http://schemas.openxmlformats.org/officeDocument/2006/relationships/image" Target="../media/image71.png"/><Relationship Id="rId14" Type="http://schemas.openxmlformats.org/officeDocument/2006/relationships/customXml" Target="../ink/ink23.xml"/><Relationship Id="rId30" Type="http://schemas.openxmlformats.org/officeDocument/2006/relationships/customXml" Target="../ink/ink31.xml"/><Relationship Id="rId35" Type="http://schemas.openxmlformats.org/officeDocument/2006/relationships/image" Target="../media/image79.png"/><Relationship Id="rId56" Type="http://schemas.openxmlformats.org/officeDocument/2006/relationships/customXml" Target="../ink/ink44.xml"/><Relationship Id="rId77" Type="http://schemas.openxmlformats.org/officeDocument/2006/relationships/image" Target="../media/image100.png"/><Relationship Id="rId100" Type="http://schemas.openxmlformats.org/officeDocument/2006/relationships/image" Target="../media/image111.png"/><Relationship Id="rId105" Type="http://schemas.openxmlformats.org/officeDocument/2006/relationships/customXml" Target="../ink/ink69.xml"/><Relationship Id="rId126" Type="http://schemas.openxmlformats.org/officeDocument/2006/relationships/image" Target="../media/image124.png"/><Relationship Id="rId8" Type="http://schemas.openxmlformats.org/officeDocument/2006/relationships/customXml" Target="../ink/ink20.xml"/><Relationship Id="rId51" Type="http://schemas.openxmlformats.org/officeDocument/2006/relationships/image" Target="../media/image87.png"/><Relationship Id="rId72" Type="http://schemas.openxmlformats.org/officeDocument/2006/relationships/customXml" Target="../ink/ink52.xml"/><Relationship Id="rId93" Type="http://schemas.openxmlformats.org/officeDocument/2006/relationships/customXml" Target="../ink/ink63.xml"/><Relationship Id="rId98" Type="http://schemas.openxmlformats.org/officeDocument/2006/relationships/image" Target="../media/image110.png"/><Relationship Id="rId121" Type="http://schemas.openxmlformats.org/officeDocument/2006/relationships/customXml" Target="../ink/ink77.xml"/><Relationship Id="rId3" Type="http://schemas.openxmlformats.org/officeDocument/2006/relationships/hyperlink" Target="https://towardsdatascience.com/applied-deep-learning-part-3-autoencoders-1c083af4d798" TargetMode="External"/><Relationship Id="rId25" Type="http://schemas.openxmlformats.org/officeDocument/2006/relationships/image" Target="../media/image74.png"/><Relationship Id="rId46" Type="http://schemas.openxmlformats.org/officeDocument/2006/relationships/customXml" Target="../ink/ink39.xml"/><Relationship Id="rId67" Type="http://schemas.openxmlformats.org/officeDocument/2006/relationships/image" Target="../media/image95.png"/><Relationship Id="rId116" Type="http://schemas.openxmlformats.org/officeDocument/2006/relationships/image" Target="../media/image119.png"/><Relationship Id="rId137" Type="http://schemas.openxmlformats.org/officeDocument/2006/relationships/image" Target="../media/image130.png"/><Relationship Id="rId20" Type="http://schemas.openxmlformats.org/officeDocument/2006/relationships/customXml" Target="../ink/ink26.xml"/><Relationship Id="rId41" Type="http://schemas.openxmlformats.org/officeDocument/2006/relationships/image" Target="../media/image82.png"/><Relationship Id="rId62" Type="http://schemas.openxmlformats.org/officeDocument/2006/relationships/customXml" Target="../ink/ink47.xml"/><Relationship Id="rId83" Type="http://schemas.openxmlformats.org/officeDocument/2006/relationships/image" Target="../media/image103.png"/><Relationship Id="rId88" Type="http://schemas.openxmlformats.org/officeDocument/2006/relationships/image" Target="../media/image105.png"/><Relationship Id="rId111" Type="http://schemas.openxmlformats.org/officeDocument/2006/relationships/customXml" Target="../ink/ink72.xml"/><Relationship Id="rId132" Type="http://schemas.openxmlformats.org/officeDocument/2006/relationships/image" Target="../media/image127.png"/><Relationship Id="rId15" Type="http://schemas.openxmlformats.org/officeDocument/2006/relationships/image" Target="../media/image69.png"/><Relationship Id="rId36" Type="http://schemas.openxmlformats.org/officeDocument/2006/relationships/customXml" Target="../ink/ink34.xml"/><Relationship Id="rId57" Type="http://schemas.openxmlformats.org/officeDocument/2006/relationships/image" Target="../media/image90.png"/><Relationship Id="rId106" Type="http://schemas.openxmlformats.org/officeDocument/2006/relationships/image" Target="../media/image114.png"/><Relationship Id="rId127" Type="http://schemas.openxmlformats.org/officeDocument/2006/relationships/customXml" Target="../ink/ink80.xml"/><Relationship Id="rId10" Type="http://schemas.openxmlformats.org/officeDocument/2006/relationships/customXml" Target="../ink/ink21.xml"/><Relationship Id="rId31" Type="http://schemas.openxmlformats.org/officeDocument/2006/relationships/image" Target="../media/image77.png"/><Relationship Id="rId52" Type="http://schemas.openxmlformats.org/officeDocument/2006/relationships/customXml" Target="../ink/ink42.xml"/><Relationship Id="rId73" Type="http://schemas.openxmlformats.org/officeDocument/2006/relationships/image" Target="../media/image98.png"/><Relationship Id="rId78" Type="http://schemas.openxmlformats.org/officeDocument/2006/relationships/customXml" Target="../ink/ink55.xml"/><Relationship Id="rId94" Type="http://schemas.openxmlformats.org/officeDocument/2006/relationships/image" Target="../media/image108.png"/><Relationship Id="rId99" Type="http://schemas.openxmlformats.org/officeDocument/2006/relationships/customXml" Target="../ink/ink66.xml"/><Relationship Id="rId101" Type="http://schemas.openxmlformats.org/officeDocument/2006/relationships/customXml" Target="../ink/ink67.xml"/><Relationship Id="rId122" Type="http://schemas.openxmlformats.org/officeDocument/2006/relationships/image" Target="../media/image122.png"/><Relationship Id="rId4" Type="http://schemas.openxmlformats.org/officeDocument/2006/relationships/customXml" Target="../ink/ink18.xml"/><Relationship Id="rId9" Type="http://schemas.openxmlformats.org/officeDocument/2006/relationships/image" Target="../media/image66.png"/><Relationship Id="rId26" Type="http://schemas.openxmlformats.org/officeDocument/2006/relationships/customXml" Target="../ink/ink29.xml"/><Relationship Id="rId47" Type="http://schemas.openxmlformats.org/officeDocument/2006/relationships/image" Target="../media/image85.png"/><Relationship Id="rId68" Type="http://schemas.openxmlformats.org/officeDocument/2006/relationships/customXml" Target="../ink/ink50.xml"/><Relationship Id="rId89" Type="http://schemas.openxmlformats.org/officeDocument/2006/relationships/customXml" Target="../ink/ink61.xml"/><Relationship Id="rId112" Type="http://schemas.openxmlformats.org/officeDocument/2006/relationships/image" Target="../media/image117.png"/><Relationship Id="rId133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0.xml"/><Relationship Id="rId18" Type="http://schemas.openxmlformats.org/officeDocument/2006/relationships/image" Target="../media/image144.png"/><Relationship Id="rId26" Type="http://schemas.openxmlformats.org/officeDocument/2006/relationships/image" Target="../media/image148.png"/><Relationship Id="rId39" Type="http://schemas.openxmlformats.org/officeDocument/2006/relationships/customXml" Target="../ink/ink103.xml"/><Relationship Id="rId21" Type="http://schemas.openxmlformats.org/officeDocument/2006/relationships/customXml" Target="../ink/ink94.xml"/><Relationship Id="rId34" Type="http://schemas.openxmlformats.org/officeDocument/2006/relationships/image" Target="../media/image152.png"/><Relationship Id="rId42" Type="http://schemas.openxmlformats.org/officeDocument/2006/relationships/image" Target="../media/image156.png"/><Relationship Id="rId47" Type="http://schemas.openxmlformats.org/officeDocument/2006/relationships/customXml" Target="../ink/ink107.xml"/><Relationship Id="rId50" Type="http://schemas.openxmlformats.org/officeDocument/2006/relationships/image" Target="../media/image160.png"/><Relationship Id="rId55" Type="http://schemas.openxmlformats.org/officeDocument/2006/relationships/image" Target="../media/image163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6" Type="http://schemas.openxmlformats.org/officeDocument/2006/relationships/image" Target="../media/image143.png"/><Relationship Id="rId29" Type="http://schemas.openxmlformats.org/officeDocument/2006/relationships/customXml" Target="../ink/ink98.xml"/><Relationship Id="rId11" Type="http://schemas.openxmlformats.org/officeDocument/2006/relationships/customXml" Target="../ink/ink89.xml"/><Relationship Id="rId24" Type="http://schemas.openxmlformats.org/officeDocument/2006/relationships/image" Target="../media/image147.png"/><Relationship Id="rId32" Type="http://schemas.openxmlformats.org/officeDocument/2006/relationships/image" Target="../media/image151.png"/><Relationship Id="rId37" Type="http://schemas.openxmlformats.org/officeDocument/2006/relationships/customXml" Target="../ink/ink102.xml"/><Relationship Id="rId40" Type="http://schemas.openxmlformats.org/officeDocument/2006/relationships/image" Target="../media/image155.png"/><Relationship Id="rId45" Type="http://schemas.openxmlformats.org/officeDocument/2006/relationships/customXml" Target="../ink/ink106.xml"/><Relationship Id="rId53" Type="http://schemas.openxmlformats.org/officeDocument/2006/relationships/image" Target="../media/image162.png"/><Relationship Id="rId58" Type="http://schemas.openxmlformats.org/officeDocument/2006/relationships/customXml" Target="../ink/ink112.xml"/><Relationship Id="rId5" Type="http://schemas.openxmlformats.org/officeDocument/2006/relationships/customXml" Target="../ink/ink87.xml"/><Relationship Id="rId19" Type="http://schemas.openxmlformats.org/officeDocument/2006/relationships/customXml" Target="../ink/ink93.xml"/><Relationship Id="rId4" Type="http://schemas.openxmlformats.org/officeDocument/2006/relationships/image" Target="../media/image136.png"/><Relationship Id="rId9" Type="http://schemas.openxmlformats.org/officeDocument/2006/relationships/customXml" Target="../ink/ink88.xml"/><Relationship Id="rId14" Type="http://schemas.openxmlformats.org/officeDocument/2006/relationships/image" Target="../media/image142.png"/><Relationship Id="rId22" Type="http://schemas.openxmlformats.org/officeDocument/2006/relationships/image" Target="../media/image146.png"/><Relationship Id="rId27" Type="http://schemas.openxmlformats.org/officeDocument/2006/relationships/customXml" Target="../ink/ink97.xml"/><Relationship Id="rId30" Type="http://schemas.openxmlformats.org/officeDocument/2006/relationships/image" Target="../media/image150.png"/><Relationship Id="rId35" Type="http://schemas.openxmlformats.org/officeDocument/2006/relationships/customXml" Target="../ink/ink101.xml"/><Relationship Id="rId43" Type="http://schemas.openxmlformats.org/officeDocument/2006/relationships/customXml" Target="../ink/ink105.xml"/><Relationship Id="rId48" Type="http://schemas.openxmlformats.org/officeDocument/2006/relationships/image" Target="../media/image159.png"/><Relationship Id="rId56" Type="http://schemas.openxmlformats.org/officeDocument/2006/relationships/customXml" Target="../ink/ink111.xml"/><Relationship Id="rId8" Type="http://schemas.openxmlformats.org/officeDocument/2006/relationships/image" Target="../media/image139.png"/><Relationship Id="rId51" Type="http://schemas.openxmlformats.org/officeDocument/2006/relationships/image" Target="../media/image161.png"/><Relationship Id="rId3" Type="http://schemas.openxmlformats.org/officeDocument/2006/relationships/customXml" Target="../ink/ink86.xml"/><Relationship Id="rId12" Type="http://schemas.openxmlformats.org/officeDocument/2006/relationships/image" Target="../media/image141.png"/><Relationship Id="rId17" Type="http://schemas.openxmlformats.org/officeDocument/2006/relationships/customXml" Target="../ink/ink92.xml"/><Relationship Id="rId25" Type="http://schemas.openxmlformats.org/officeDocument/2006/relationships/customXml" Target="../ink/ink96.xml"/><Relationship Id="rId33" Type="http://schemas.openxmlformats.org/officeDocument/2006/relationships/customXml" Target="../ink/ink100.xml"/><Relationship Id="rId38" Type="http://schemas.openxmlformats.org/officeDocument/2006/relationships/image" Target="../media/image154.png"/><Relationship Id="rId46" Type="http://schemas.openxmlformats.org/officeDocument/2006/relationships/image" Target="../media/image158.png"/><Relationship Id="rId59" Type="http://schemas.openxmlformats.org/officeDocument/2006/relationships/image" Target="../media/image165.png"/><Relationship Id="rId20" Type="http://schemas.openxmlformats.org/officeDocument/2006/relationships/image" Target="../media/image145.png"/><Relationship Id="rId41" Type="http://schemas.openxmlformats.org/officeDocument/2006/relationships/customXml" Target="../ink/ink104.xml"/><Relationship Id="rId54" Type="http://schemas.openxmlformats.org/officeDocument/2006/relationships/customXml" Target="../ink/ink1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7.png"/><Relationship Id="rId15" Type="http://schemas.openxmlformats.org/officeDocument/2006/relationships/customXml" Target="../ink/ink91.xml"/><Relationship Id="rId23" Type="http://schemas.openxmlformats.org/officeDocument/2006/relationships/customXml" Target="../ink/ink95.xml"/><Relationship Id="rId28" Type="http://schemas.openxmlformats.org/officeDocument/2006/relationships/image" Target="../media/image149.png"/><Relationship Id="rId36" Type="http://schemas.openxmlformats.org/officeDocument/2006/relationships/image" Target="../media/image153.png"/><Relationship Id="rId49" Type="http://schemas.openxmlformats.org/officeDocument/2006/relationships/customXml" Target="../ink/ink108.xml"/><Relationship Id="rId57" Type="http://schemas.openxmlformats.org/officeDocument/2006/relationships/image" Target="../media/image164.png"/><Relationship Id="rId10" Type="http://schemas.openxmlformats.org/officeDocument/2006/relationships/image" Target="../media/image140.png"/><Relationship Id="rId31" Type="http://schemas.openxmlformats.org/officeDocument/2006/relationships/customXml" Target="../ink/ink99.xml"/><Relationship Id="rId44" Type="http://schemas.openxmlformats.org/officeDocument/2006/relationships/image" Target="../media/image157.png"/><Relationship Id="rId52" Type="http://schemas.openxmlformats.org/officeDocument/2006/relationships/customXml" Target="../ink/ink109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7.xml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customXml" Target="../ink/ink130.xml"/><Relationship Id="rId21" Type="http://schemas.openxmlformats.org/officeDocument/2006/relationships/customXml" Target="../ink/ink121.xml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customXml" Target="../ink/ink134.xml"/><Relationship Id="rId50" Type="http://schemas.openxmlformats.org/officeDocument/2006/relationships/image" Target="../media/image190.png"/><Relationship Id="rId55" Type="http://schemas.openxmlformats.org/officeDocument/2006/relationships/image" Target="../media/image193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6" Type="http://schemas.openxmlformats.org/officeDocument/2006/relationships/image" Target="../media/image173.png"/><Relationship Id="rId29" Type="http://schemas.openxmlformats.org/officeDocument/2006/relationships/customXml" Target="../ink/ink125.xml"/><Relationship Id="rId11" Type="http://schemas.openxmlformats.org/officeDocument/2006/relationships/customXml" Target="../ink/ink116.xml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129.xml"/><Relationship Id="rId40" Type="http://schemas.openxmlformats.org/officeDocument/2006/relationships/image" Target="../media/image185.png"/><Relationship Id="rId45" Type="http://schemas.openxmlformats.org/officeDocument/2006/relationships/customXml" Target="../ink/ink133.xml"/><Relationship Id="rId53" Type="http://schemas.openxmlformats.org/officeDocument/2006/relationships/image" Target="../media/image192.png"/><Relationship Id="rId58" Type="http://schemas.openxmlformats.org/officeDocument/2006/relationships/customXml" Target="../ink/ink139.xml"/><Relationship Id="rId5" Type="http://schemas.openxmlformats.org/officeDocument/2006/relationships/customXml" Target="../ink/ink114.xml"/><Relationship Id="rId19" Type="http://schemas.openxmlformats.org/officeDocument/2006/relationships/customXml" Target="../ink/ink120.xml"/><Relationship Id="rId4" Type="http://schemas.openxmlformats.org/officeDocument/2006/relationships/image" Target="../media/image167.png"/><Relationship Id="rId9" Type="http://schemas.openxmlformats.org/officeDocument/2006/relationships/customXml" Target="../ink/ink115.xml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customXml" Target="../ink/ink124.xml"/><Relationship Id="rId30" Type="http://schemas.openxmlformats.org/officeDocument/2006/relationships/image" Target="../media/image180.png"/><Relationship Id="rId35" Type="http://schemas.openxmlformats.org/officeDocument/2006/relationships/customXml" Target="../ink/ink128.xml"/><Relationship Id="rId43" Type="http://schemas.openxmlformats.org/officeDocument/2006/relationships/customXml" Target="../ink/ink132.xml"/><Relationship Id="rId48" Type="http://schemas.openxmlformats.org/officeDocument/2006/relationships/image" Target="../media/image189.png"/><Relationship Id="rId56" Type="http://schemas.openxmlformats.org/officeDocument/2006/relationships/customXml" Target="../ink/ink138.xml"/><Relationship Id="rId8" Type="http://schemas.openxmlformats.org/officeDocument/2006/relationships/image" Target="../media/image139.png"/><Relationship Id="rId51" Type="http://schemas.openxmlformats.org/officeDocument/2006/relationships/image" Target="../media/image191.png"/><Relationship Id="rId3" Type="http://schemas.openxmlformats.org/officeDocument/2006/relationships/customXml" Target="../ink/ink113.xml"/><Relationship Id="rId12" Type="http://schemas.openxmlformats.org/officeDocument/2006/relationships/image" Target="../media/image171.png"/><Relationship Id="rId17" Type="http://schemas.openxmlformats.org/officeDocument/2006/relationships/customXml" Target="../ink/ink119.xml"/><Relationship Id="rId25" Type="http://schemas.openxmlformats.org/officeDocument/2006/relationships/customXml" Target="../ink/ink123.xml"/><Relationship Id="rId33" Type="http://schemas.openxmlformats.org/officeDocument/2006/relationships/customXml" Target="../ink/ink127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195.png"/><Relationship Id="rId20" Type="http://schemas.openxmlformats.org/officeDocument/2006/relationships/image" Target="../media/image175.png"/><Relationship Id="rId41" Type="http://schemas.openxmlformats.org/officeDocument/2006/relationships/customXml" Target="../ink/ink131.xml"/><Relationship Id="rId54" Type="http://schemas.openxmlformats.org/officeDocument/2006/relationships/customXml" Target="../ink/ink1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customXml" Target="../ink/ink118.xml"/><Relationship Id="rId23" Type="http://schemas.openxmlformats.org/officeDocument/2006/relationships/customXml" Target="../ink/ink122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135.xml"/><Relationship Id="rId57" Type="http://schemas.openxmlformats.org/officeDocument/2006/relationships/image" Target="../media/image194.png"/><Relationship Id="rId10" Type="http://schemas.openxmlformats.org/officeDocument/2006/relationships/image" Target="../media/image170.png"/><Relationship Id="rId31" Type="http://schemas.openxmlformats.org/officeDocument/2006/relationships/customXml" Target="../ink/ink126.xml"/><Relationship Id="rId44" Type="http://schemas.openxmlformats.org/officeDocument/2006/relationships/image" Target="../media/image187.png"/><Relationship Id="rId52" Type="http://schemas.openxmlformats.org/officeDocument/2006/relationships/customXml" Target="../ink/ink136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4.xml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customXml" Target="../ink/ink157.xml"/><Relationship Id="rId21" Type="http://schemas.openxmlformats.org/officeDocument/2006/relationships/customXml" Target="../ink/ink148.xml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customXml" Target="../ink/ink161.xml"/><Relationship Id="rId50" Type="http://schemas.openxmlformats.org/officeDocument/2006/relationships/image" Target="../media/image190.png"/><Relationship Id="rId55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6.png"/><Relationship Id="rId16" Type="http://schemas.openxmlformats.org/officeDocument/2006/relationships/image" Target="../media/image173.png"/><Relationship Id="rId29" Type="http://schemas.openxmlformats.org/officeDocument/2006/relationships/customXml" Target="../ink/ink152.xml"/><Relationship Id="rId11" Type="http://schemas.openxmlformats.org/officeDocument/2006/relationships/customXml" Target="../ink/ink143.xml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156.xml"/><Relationship Id="rId40" Type="http://schemas.openxmlformats.org/officeDocument/2006/relationships/image" Target="../media/image185.png"/><Relationship Id="rId45" Type="http://schemas.openxmlformats.org/officeDocument/2006/relationships/customXml" Target="../ink/ink160.xml"/><Relationship Id="rId53" Type="http://schemas.openxmlformats.org/officeDocument/2006/relationships/image" Target="../media/image192.png"/><Relationship Id="rId58" Type="http://schemas.openxmlformats.org/officeDocument/2006/relationships/customXml" Target="../ink/ink166.xml"/><Relationship Id="rId5" Type="http://schemas.openxmlformats.org/officeDocument/2006/relationships/customXml" Target="../ink/ink141.xml"/><Relationship Id="rId19" Type="http://schemas.openxmlformats.org/officeDocument/2006/relationships/customXml" Target="../ink/ink147.xml"/><Relationship Id="rId4" Type="http://schemas.openxmlformats.org/officeDocument/2006/relationships/image" Target="../media/image167.png"/><Relationship Id="rId9" Type="http://schemas.openxmlformats.org/officeDocument/2006/relationships/customXml" Target="../ink/ink142.xml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customXml" Target="../ink/ink151.xml"/><Relationship Id="rId30" Type="http://schemas.openxmlformats.org/officeDocument/2006/relationships/image" Target="../media/image180.png"/><Relationship Id="rId35" Type="http://schemas.openxmlformats.org/officeDocument/2006/relationships/customXml" Target="../ink/ink155.xml"/><Relationship Id="rId43" Type="http://schemas.openxmlformats.org/officeDocument/2006/relationships/customXml" Target="../ink/ink159.xml"/><Relationship Id="rId48" Type="http://schemas.openxmlformats.org/officeDocument/2006/relationships/image" Target="../media/image189.png"/><Relationship Id="rId56" Type="http://schemas.openxmlformats.org/officeDocument/2006/relationships/customXml" Target="../ink/ink165.xml"/><Relationship Id="rId8" Type="http://schemas.openxmlformats.org/officeDocument/2006/relationships/image" Target="../media/image139.png"/><Relationship Id="rId51" Type="http://schemas.openxmlformats.org/officeDocument/2006/relationships/image" Target="../media/image198.png"/><Relationship Id="rId3" Type="http://schemas.openxmlformats.org/officeDocument/2006/relationships/customXml" Target="../ink/ink140.xml"/><Relationship Id="rId12" Type="http://schemas.openxmlformats.org/officeDocument/2006/relationships/image" Target="../media/image171.png"/><Relationship Id="rId17" Type="http://schemas.openxmlformats.org/officeDocument/2006/relationships/customXml" Target="../ink/ink146.xml"/><Relationship Id="rId25" Type="http://schemas.openxmlformats.org/officeDocument/2006/relationships/customXml" Target="../ink/ink150.xml"/><Relationship Id="rId33" Type="http://schemas.openxmlformats.org/officeDocument/2006/relationships/customXml" Target="../ink/ink154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195.png"/><Relationship Id="rId20" Type="http://schemas.openxmlformats.org/officeDocument/2006/relationships/image" Target="../media/image175.png"/><Relationship Id="rId41" Type="http://schemas.openxmlformats.org/officeDocument/2006/relationships/customXml" Target="../ink/ink158.xml"/><Relationship Id="rId54" Type="http://schemas.openxmlformats.org/officeDocument/2006/relationships/customXml" Target="../ink/ink16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customXml" Target="../ink/ink145.xml"/><Relationship Id="rId23" Type="http://schemas.openxmlformats.org/officeDocument/2006/relationships/customXml" Target="../ink/ink149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162.xml"/><Relationship Id="rId57" Type="http://schemas.openxmlformats.org/officeDocument/2006/relationships/image" Target="../media/image194.png"/><Relationship Id="rId10" Type="http://schemas.openxmlformats.org/officeDocument/2006/relationships/image" Target="../media/image170.png"/><Relationship Id="rId31" Type="http://schemas.openxmlformats.org/officeDocument/2006/relationships/customXml" Target="../ink/ink153.xml"/><Relationship Id="rId44" Type="http://schemas.openxmlformats.org/officeDocument/2006/relationships/image" Target="../media/image187.png"/><Relationship Id="rId52" Type="http://schemas.openxmlformats.org/officeDocument/2006/relationships/customXml" Target="../ink/ink163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1.xml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customXml" Target="../ink/ink184.xml"/><Relationship Id="rId21" Type="http://schemas.openxmlformats.org/officeDocument/2006/relationships/customXml" Target="../ink/ink175.xml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customXml" Target="../ink/ink188.xml"/><Relationship Id="rId50" Type="http://schemas.openxmlformats.org/officeDocument/2006/relationships/image" Target="../media/image190.png"/><Relationship Id="rId55" Type="http://schemas.openxmlformats.org/officeDocument/2006/relationships/image" Target="../media/image193.png"/><Relationship Id="rId7" Type="http://schemas.openxmlformats.org/officeDocument/2006/relationships/image" Target="../media/image200.png"/><Relationship Id="rId2" Type="http://schemas.openxmlformats.org/officeDocument/2006/relationships/image" Target="../media/image199.png"/><Relationship Id="rId16" Type="http://schemas.openxmlformats.org/officeDocument/2006/relationships/image" Target="../media/image173.png"/><Relationship Id="rId29" Type="http://schemas.openxmlformats.org/officeDocument/2006/relationships/customXml" Target="../ink/ink179.xml"/><Relationship Id="rId11" Type="http://schemas.openxmlformats.org/officeDocument/2006/relationships/customXml" Target="../ink/ink170.xml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183.xml"/><Relationship Id="rId40" Type="http://schemas.openxmlformats.org/officeDocument/2006/relationships/image" Target="../media/image185.png"/><Relationship Id="rId45" Type="http://schemas.openxmlformats.org/officeDocument/2006/relationships/customXml" Target="../ink/ink187.xml"/><Relationship Id="rId53" Type="http://schemas.openxmlformats.org/officeDocument/2006/relationships/image" Target="../media/image192.png"/><Relationship Id="rId58" Type="http://schemas.openxmlformats.org/officeDocument/2006/relationships/customXml" Target="../ink/ink193.xml"/><Relationship Id="rId5" Type="http://schemas.openxmlformats.org/officeDocument/2006/relationships/customXml" Target="../ink/ink168.xml"/><Relationship Id="rId19" Type="http://schemas.openxmlformats.org/officeDocument/2006/relationships/customXml" Target="../ink/ink174.xml"/><Relationship Id="rId4" Type="http://schemas.openxmlformats.org/officeDocument/2006/relationships/image" Target="../media/image167.png"/><Relationship Id="rId9" Type="http://schemas.openxmlformats.org/officeDocument/2006/relationships/customXml" Target="../ink/ink169.xml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customXml" Target="../ink/ink178.xml"/><Relationship Id="rId30" Type="http://schemas.openxmlformats.org/officeDocument/2006/relationships/image" Target="../media/image180.png"/><Relationship Id="rId35" Type="http://schemas.openxmlformats.org/officeDocument/2006/relationships/customXml" Target="../ink/ink182.xml"/><Relationship Id="rId43" Type="http://schemas.openxmlformats.org/officeDocument/2006/relationships/customXml" Target="../ink/ink186.xml"/><Relationship Id="rId48" Type="http://schemas.openxmlformats.org/officeDocument/2006/relationships/image" Target="../media/image189.png"/><Relationship Id="rId56" Type="http://schemas.openxmlformats.org/officeDocument/2006/relationships/customXml" Target="../ink/ink192.xml"/><Relationship Id="rId8" Type="http://schemas.openxmlformats.org/officeDocument/2006/relationships/image" Target="../media/image139.png"/><Relationship Id="rId51" Type="http://schemas.openxmlformats.org/officeDocument/2006/relationships/image" Target="../media/image201.png"/><Relationship Id="rId3" Type="http://schemas.openxmlformats.org/officeDocument/2006/relationships/customXml" Target="../ink/ink167.xml"/><Relationship Id="rId12" Type="http://schemas.openxmlformats.org/officeDocument/2006/relationships/image" Target="../media/image171.png"/><Relationship Id="rId17" Type="http://schemas.openxmlformats.org/officeDocument/2006/relationships/customXml" Target="../ink/ink173.xml"/><Relationship Id="rId25" Type="http://schemas.openxmlformats.org/officeDocument/2006/relationships/customXml" Target="../ink/ink177.xml"/><Relationship Id="rId33" Type="http://schemas.openxmlformats.org/officeDocument/2006/relationships/customXml" Target="../ink/ink181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195.png"/><Relationship Id="rId20" Type="http://schemas.openxmlformats.org/officeDocument/2006/relationships/image" Target="../media/image175.png"/><Relationship Id="rId41" Type="http://schemas.openxmlformats.org/officeDocument/2006/relationships/customXml" Target="../ink/ink185.xml"/><Relationship Id="rId54" Type="http://schemas.openxmlformats.org/officeDocument/2006/relationships/customXml" Target="../ink/ink19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customXml" Target="../ink/ink172.xml"/><Relationship Id="rId23" Type="http://schemas.openxmlformats.org/officeDocument/2006/relationships/customXml" Target="../ink/ink176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189.xml"/><Relationship Id="rId57" Type="http://schemas.openxmlformats.org/officeDocument/2006/relationships/image" Target="../media/image194.png"/><Relationship Id="rId10" Type="http://schemas.openxmlformats.org/officeDocument/2006/relationships/image" Target="../media/image170.png"/><Relationship Id="rId31" Type="http://schemas.openxmlformats.org/officeDocument/2006/relationships/customXml" Target="../ink/ink180.xml"/><Relationship Id="rId44" Type="http://schemas.openxmlformats.org/officeDocument/2006/relationships/image" Target="../media/image187.png"/><Relationship Id="rId52" Type="http://schemas.openxmlformats.org/officeDocument/2006/relationships/customXml" Target="../ink/ink19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5.png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24" Type="http://schemas.openxmlformats.org/officeDocument/2006/relationships/customXml" Target="../ink/ink11.xml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10" Type="http://schemas.openxmlformats.org/officeDocument/2006/relationships/customXml" Target="../ink/ink4.xml"/><Relationship Id="rId19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8.xml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customXml" Target="../ink/ink211.xml"/><Relationship Id="rId21" Type="http://schemas.openxmlformats.org/officeDocument/2006/relationships/customXml" Target="../ink/ink202.xml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customXml" Target="../ink/ink215.xml"/><Relationship Id="rId50" Type="http://schemas.openxmlformats.org/officeDocument/2006/relationships/image" Target="../media/image190.png"/><Relationship Id="rId55" Type="http://schemas.openxmlformats.org/officeDocument/2006/relationships/image" Target="../media/image193.png"/><Relationship Id="rId7" Type="http://schemas.openxmlformats.org/officeDocument/2006/relationships/image" Target="../media/image203.png"/><Relationship Id="rId2" Type="http://schemas.openxmlformats.org/officeDocument/2006/relationships/image" Target="../media/image202.png"/><Relationship Id="rId16" Type="http://schemas.openxmlformats.org/officeDocument/2006/relationships/image" Target="../media/image173.png"/><Relationship Id="rId29" Type="http://schemas.openxmlformats.org/officeDocument/2006/relationships/customXml" Target="../ink/ink206.xml"/><Relationship Id="rId11" Type="http://schemas.openxmlformats.org/officeDocument/2006/relationships/customXml" Target="../ink/ink197.xml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210.xml"/><Relationship Id="rId40" Type="http://schemas.openxmlformats.org/officeDocument/2006/relationships/image" Target="../media/image185.png"/><Relationship Id="rId45" Type="http://schemas.openxmlformats.org/officeDocument/2006/relationships/customXml" Target="../ink/ink214.xml"/><Relationship Id="rId53" Type="http://schemas.openxmlformats.org/officeDocument/2006/relationships/image" Target="../media/image192.png"/><Relationship Id="rId58" Type="http://schemas.openxmlformats.org/officeDocument/2006/relationships/customXml" Target="../ink/ink220.xml"/><Relationship Id="rId5" Type="http://schemas.openxmlformats.org/officeDocument/2006/relationships/customXml" Target="../ink/ink195.xml"/><Relationship Id="rId19" Type="http://schemas.openxmlformats.org/officeDocument/2006/relationships/customXml" Target="../ink/ink201.xml"/><Relationship Id="rId4" Type="http://schemas.openxmlformats.org/officeDocument/2006/relationships/image" Target="../media/image167.png"/><Relationship Id="rId9" Type="http://schemas.openxmlformats.org/officeDocument/2006/relationships/customXml" Target="../ink/ink196.xml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customXml" Target="../ink/ink205.xml"/><Relationship Id="rId30" Type="http://schemas.openxmlformats.org/officeDocument/2006/relationships/image" Target="../media/image180.png"/><Relationship Id="rId35" Type="http://schemas.openxmlformats.org/officeDocument/2006/relationships/customXml" Target="../ink/ink209.xml"/><Relationship Id="rId43" Type="http://schemas.openxmlformats.org/officeDocument/2006/relationships/customXml" Target="../ink/ink213.xml"/><Relationship Id="rId48" Type="http://schemas.openxmlformats.org/officeDocument/2006/relationships/image" Target="../media/image189.png"/><Relationship Id="rId56" Type="http://schemas.openxmlformats.org/officeDocument/2006/relationships/customXml" Target="../ink/ink219.xml"/><Relationship Id="rId8" Type="http://schemas.openxmlformats.org/officeDocument/2006/relationships/image" Target="../media/image139.png"/><Relationship Id="rId51" Type="http://schemas.openxmlformats.org/officeDocument/2006/relationships/image" Target="../media/image204.png"/><Relationship Id="rId3" Type="http://schemas.openxmlformats.org/officeDocument/2006/relationships/customXml" Target="../ink/ink194.xml"/><Relationship Id="rId12" Type="http://schemas.openxmlformats.org/officeDocument/2006/relationships/image" Target="../media/image171.png"/><Relationship Id="rId17" Type="http://schemas.openxmlformats.org/officeDocument/2006/relationships/customXml" Target="../ink/ink200.xml"/><Relationship Id="rId25" Type="http://schemas.openxmlformats.org/officeDocument/2006/relationships/customXml" Target="../ink/ink204.xml"/><Relationship Id="rId33" Type="http://schemas.openxmlformats.org/officeDocument/2006/relationships/customXml" Target="../ink/ink208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195.png"/><Relationship Id="rId20" Type="http://schemas.openxmlformats.org/officeDocument/2006/relationships/image" Target="../media/image175.png"/><Relationship Id="rId41" Type="http://schemas.openxmlformats.org/officeDocument/2006/relationships/customXml" Target="../ink/ink212.xml"/><Relationship Id="rId54" Type="http://schemas.openxmlformats.org/officeDocument/2006/relationships/customXml" Target="../ink/ink2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customXml" Target="../ink/ink199.xml"/><Relationship Id="rId23" Type="http://schemas.openxmlformats.org/officeDocument/2006/relationships/customXml" Target="../ink/ink203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216.xml"/><Relationship Id="rId57" Type="http://schemas.openxmlformats.org/officeDocument/2006/relationships/image" Target="../media/image194.png"/><Relationship Id="rId10" Type="http://schemas.openxmlformats.org/officeDocument/2006/relationships/image" Target="../media/image170.png"/><Relationship Id="rId31" Type="http://schemas.openxmlformats.org/officeDocument/2006/relationships/customXml" Target="../ink/ink207.xml"/><Relationship Id="rId44" Type="http://schemas.openxmlformats.org/officeDocument/2006/relationships/image" Target="../media/image187.png"/><Relationship Id="rId52" Type="http://schemas.openxmlformats.org/officeDocument/2006/relationships/customXml" Target="../ink/ink217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5.xml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customXml" Target="../ink/ink238.xml"/><Relationship Id="rId21" Type="http://schemas.openxmlformats.org/officeDocument/2006/relationships/customXml" Target="../ink/ink229.xml"/><Relationship Id="rId34" Type="http://schemas.openxmlformats.org/officeDocument/2006/relationships/image" Target="../media/image182.png"/><Relationship Id="rId42" Type="http://schemas.openxmlformats.org/officeDocument/2006/relationships/image" Target="../media/image186.png"/><Relationship Id="rId47" Type="http://schemas.openxmlformats.org/officeDocument/2006/relationships/customXml" Target="../ink/ink242.xml"/><Relationship Id="rId50" Type="http://schemas.openxmlformats.org/officeDocument/2006/relationships/image" Target="../media/image190.png"/><Relationship Id="rId55" Type="http://schemas.openxmlformats.org/officeDocument/2006/relationships/image" Target="../media/image193.png"/><Relationship Id="rId7" Type="http://schemas.openxmlformats.org/officeDocument/2006/relationships/image" Target="../media/image206.png"/><Relationship Id="rId2" Type="http://schemas.openxmlformats.org/officeDocument/2006/relationships/image" Target="../media/image205.png"/><Relationship Id="rId16" Type="http://schemas.openxmlformats.org/officeDocument/2006/relationships/image" Target="../media/image173.png"/><Relationship Id="rId29" Type="http://schemas.openxmlformats.org/officeDocument/2006/relationships/customXml" Target="../ink/ink233.xml"/><Relationship Id="rId11" Type="http://schemas.openxmlformats.org/officeDocument/2006/relationships/customXml" Target="../ink/ink224.xml"/><Relationship Id="rId24" Type="http://schemas.openxmlformats.org/officeDocument/2006/relationships/image" Target="../media/image177.png"/><Relationship Id="rId32" Type="http://schemas.openxmlformats.org/officeDocument/2006/relationships/image" Target="../media/image181.png"/><Relationship Id="rId37" Type="http://schemas.openxmlformats.org/officeDocument/2006/relationships/customXml" Target="../ink/ink237.xml"/><Relationship Id="rId40" Type="http://schemas.openxmlformats.org/officeDocument/2006/relationships/image" Target="../media/image185.png"/><Relationship Id="rId45" Type="http://schemas.openxmlformats.org/officeDocument/2006/relationships/customXml" Target="../ink/ink241.xml"/><Relationship Id="rId53" Type="http://schemas.openxmlformats.org/officeDocument/2006/relationships/image" Target="../media/image192.png"/><Relationship Id="rId58" Type="http://schemas.openxmlformats.org/officeDocument/2006/relationships/customXml" Target="../ink/ink247.xml"/><Relationship Id="rId5" Type="http://schemas.openxmlformats.org/officeDocument/2006/relationships/customXml" Target="../ink/ink222.xml"/><Relationship Id="rId19" Type="http://schemas.openxmlformats.org/officeDocument/2006/relationships/customXml" Target="../ink/ink228.xml"/><Relationship Id="rId4" Type="http://schemas.openxmlformats.org/officeDocument/2006/relationships/image" Target="../media/image167.png"/><Relationship Id="rId9" Type="http://schemas.openxmlformats.org/officeDocument/2006/relationships/customXml" Target="../ink/ink223.xml"/><Relationship Id="rId14" Type="http://schemas.openxmlformats.org/officeDocument/2006/relationships/image" Target="../media/image172.png"/><Relationship Id="rId22" Type="http://schemas.openxmlformats.org/officeDocument/2006/relationships/image" Target="../media/image176.png"/><Relationship Id="rId27" Type="http://schemas.openxmlformats.org/officeDocument/2006/relationships/customXml" Target="../ink/ink232.xml"/><Relationship Id="rId30" Type="http://schemas.openxmlformats.org/officeDocument/2006/relationships/image" Target="../media/image180.png"/><Relationship Id="rId35" Type="http://schemas.openxmlformats.org/officeDocument/2006/relationships/customXml" Target="../ink/ink236.xml"/><Relationship Id="rId43" Type="http://schemas.openxmlformats.org/officeDocument/2006/relationships/customXml" Target="../ink/ink240.xml"/><Relationship Id="rId48" Type="http://schemas.openxmlformats.org/officeDocument/2006/relationships/image" Target="../media/image189.png"/><Relationship Id="rId56" Type="http://schemas.openxmlformats.org/officeDocument/2006/relationships/customXml" Target="../ink/ink246.xml"/><Relationship Id="rId8" Type="http://schemas.openxmlformats.org/officeDocument/2006/relationships/image" Target="../media/image139.png"/><Relationship Id="rId51" Type="http://schemas.openxmlformats.org/officeDocument/2006/relationships/image" Target="../media/image207.png"/><Relationship Id="rId3" Type="http://schemas.openxmlformats.org/officeDocument/2006/relationships/customXml" Target="../ink/ink221.xml"/><Relationship Id="rId12" Type="http://schemas.openxmlformats.org/officeDocument/2006/relationships/image" Target="../media/image171.png"/><Relationship Id="rId17" Type="http://schemas.openxmlformats.org/officeDocument/2006/relationships/customXml" Target="../ink/ink227.xml"/><Relationship Id="rId25" Type="http://schemas.openxmlformats.org/officeDocument/2006/relationships/customXml" Target="../ink/ink231.xml"/><Relationship Id="rId33" Type="http://schemas.openxmlformats.org/officeDocument/2006/relationships/customXml" Target="../ink/ink235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image" Target="../media/image195.png"/><Relationship Id="rId20" Type="http://schemas.openxmlformats.org/officeDocument/2006/relationships/image" Target="../media/image175.png"/><Relationship Id="rId41" Type="http://schemas.openxmlformats.org/officeDocument/2006/relationships/customXml" Target="../ink/ink239.xml"/><Relationship Id="rId54" Type="http://schemas.openxmlformats.org/officeDocument/2006/relationships/customXml" Target="../ink/ink2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15" Type="http://schemas.openxmlformats.org/officeDocument/2006/relationships/customXml" Target="../ink/ink226.xml"/><Relationship Id="rId23" Type="http://schemas.openxmlformats.org/officeDocument/2006/relationships/customXml" Target="../ink/ink230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243.xml"/><Relationship Id="rId57" Type="http://schemas.openxmlformats.org/officeDocument/2006/relationships/image" Target="../media/image194.png"/><Relationship Id="rId10" Type="http://schemas.openxmlformats.org/officeDocument/2006/relationships/image" Target="../media/image170.png"/><Relationship Id="rId31" Type="http://schemas.openxmlformats.org/officeDocument/2006/relationships/customXml" Target="../ink/ink234.xml"/><Relationship Id="rId44" Type="http://schemas.openxmlformats.org/officeDocument/2006/relationships/image" Target="../media/image187.png"/><Relationship Id="rId52" Type="http://schemas.openxmlformats.org/officeDocument/2006/relationships/customXml" Target="../ink/ink2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customXml" Target="../ink/ink253.xml"/><Relationship Id="rId3" Type="http://schemas.openxmlformats.org/officeDocument/2006/relationships/customXml" Target="../ink/ink248.xml"/><Relationship Id="rId7" Type="http://schemas.openxmlformats.org/officeDocument/2006/relationships/customXml" Target="../ink/ink250.xml"/><Relationship Id="rId12" Type="http://schemas.openxmlformats.org/officeDocument/2006/relationships/image" Target="../media/image2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customXml" Target="../ink/ink252.xml"/><Relationship Id="rId5" Type="http://schemas.openxmlformats.org/officeDocument/2006/relationships/customXml" Target="../ink/ink249.xml"/><Relationship Id="rId10" Type="http://schemas.openxmlformats.org/officeDocument/2006/relationships/image" Target="../media/image62.png"/><Relationship Id="rId4" Type="http://schemas.openxmlformats.org/officeDocument/2006/relationships/image" Target="../media/image209.png"/><Relationship Id="rId9" Type="http://schemas.openxmlformats.org/officeDocument/2006/relationships/customXml" Target="../ink/ink251.xml"/><Relationship Id="rId14" Type="http://schemas.openxmlformats.org/officeDocument/2006/relationships/image" Target="../media/image21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6.png"/><Relationship Id="rId7" Type="http://schemas.openxmlformats.org/officeDocument/2006/relationships/image" Target="../media/image21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png"/><Relationship Id="rId18" Type="http://schemas.openxmlformats.org/officeDocument/2006/relationships/customXml" Target="../ink/ink262.xml"/><Relationship Id="rId26" Type="http://schemas.openxmlformats.org/officeDocument/2006/relationships/customXml" Target="../ink/ink266.xml"/><Relationship Id="rId39" Type="http://schemas.openxmlformats.org/officeDocument/2006/relationships/image" Target="../media/image242.png"/><Relationship Id="rId21" Type="http://schemas.openxmlformats.org/officeDocument/2006/relationships/image" Target="../media/image233.png"/><Relationship Id="rId34" Type="http://schemas.openxmlformats.org/officeDocument/2006/relationships/customXml" Target="../ink/ink270.xml"/><Relationship Id="rId42" Type="http://schemas.openxmlformats.org/officeDocument/2006/relationships/customXml" Target="../ink/ink274.xml"/><Relationship Id="rId47" Type="http://schemas.openxmlformats.org/officeDocument/2006/relationships/image" Target="../media/image246.png"/><Relationship Id="rId50" Type="http://schemas.openxmlformats.org/officeDocument/2006/relationships/customXml" Target="../ink/ink278.xml"/><Relationship Id="rId55" Type="http://schemas.openxmlformats.org/officeDocument/2006/relationships/image" Target="../media/image250.png"/><Relationship Id="rId7" Type="http://schemas.openxmlformats.org/officeDocument/2006/relationships/image" Target="../media/image226.png"/><Relationship Id="rId2" Type="http://schemas.openxmlformats.org/officeDocument/2006/relationships/customXml" Target="../ink/ink254.xml"/><Relationship Id="rId16" Type="http://schemas.openxmlformats.org/officeDocument/2006/relationships/customXml" Target="../ink/ink261.xml"/><Relationship Id="rId29" Type="http://schemas.openxmlformats.org/officeDocument/2006/relationships/image" Target="../media/image237.png"/><Relationship Id="rId11" Type="http://schemas.openxmlformats.org/officeDocument/2006/relationships/image" Target="../media/image228.png"/><Relationship Id="rId24" Type="http://schemas.openxmlformats.org/officeDocument/2006/relationships/customXml" Target="../ink/ink265.xml"/><Relationship Id="rId32" Type="http://schemas.openxmlformats.org/officeDocument/2006/relationships/customXml" Target="../ink/ink269.xml"/><Relationship Id="rId37" Type="http://schemas.openxmlformats.org/officeDocument/2006/relationships/image" Target="../media/image241.png"/><Relationship Id="rId40" Type="http://schemas.openxmlformats.org/officeDocument/2006/relationships/customXml" Target="../ink/ink273.xml"/><Relationship Id="rId45" Type="http://schemas.openxmlformats.org/officeDocument/2006/relationships/image" Target="../media/image245.png"/><Relationship Id="rId53" Type="http://schemas.openxmlformats.org/officeDocument/2006/relationships/image" Target="../media/image249.png"/><Relationship Id="rId58" Type="http://schemas.openxmlformats.org/officeDocument/2006/relationships/customXml" Target="../ink/ink282.xml"/><Relationship Id="rId5" Type="http://schemas.openxmlformats.org/officeDocument/2006/relationships/image" Target="../media/image225.png"/><Relationship Id="rId19" Type="http://schemas.openxmlformats.org/officeDocument/2006/relationships/image" Target="../media/image232.png"/><Relationship Id="rId4" Type="http://schemas.openxmlformats.org/officeDocument/2006/relationships/customXml" Target="../ink/ink255.xml"/><Relationship Id="rId9" Type="http://schemas.openxmlformats.org/officeDocument/2006/relationships/image" Target="../media/image227.png"/><Relationship Id="rId14" Type="http://schemas.openxmlformats.org/officeDocument/2006/relationships/customXml" Target="../ink/ink260.xml"/><Relationship Id="rId22" Type="http://schemas.openxmlformats.org/officeDocument/2006/relationships/customXml" Target="../ink/ink264.xml"/><Relationship Id="rId27" Type="http://schemas.openxmlformats.org/officeDocument/2006/relationships/image" Target="../media/image236.png"/><Relationship Id="rId30" Type="http://schemas.openxmlformats.org/officeDocument/2006/relationships/customXml" Target="../ink/ink268.xml"/><Relationship Id="rId35" Type="http://schemas.openxmlformats.org/officeDocument/2006/relationships/image" Target="../media/image240.png"/><Relationship Id="rId43" Type="http://schemas.openxmlformats.org/officeDocument/2006/relationships/image" Target="../media/image244.png"/><Relationship Id="rId48" Type="http://schemas.openxmlformats.org/officeDocument/2006/relationships/customXml" Target="../ink/ink277.xml"/><Relationship Id="rId56" Type="http://schemas.openxmlformats.org/officeDocument/2006/relationships/customXml" Target="../ink/ink281.xml"/><Relationship Id="rId8" Type="http://schemas.openxmlformats.org/officeDocument/2006/relationships/customXml" Target="../ink/ink257.xml"/><Relationship Id="rId51" Type="http://schemas.openxmlformats.org/officeDocument/2006/relationships/image" Target="../media/image248.png"/><Relationship Id="rId3" Type="http://schemas.openxmlformats.org/officeDocument/2006/relationships/image" Target="../media/image224.png"/><Relationship Id="rId12" Type="http://schemas.openxmlformats.org/officeDocument/2006/relationships/customXml" Target="../ink/ink259.xml"/><Relationship Id="rId17" Type="http://schemas.openxmlformats.org/officeDocument/2006/relationships/image" Target="../media/image231.png"/><Relationship Id="rId25" Type="http://schemas.openxmlformats.org/officeDocument/2006/relationships/image" Target="../media/image235.png"/><Relationship Id="rId33" Type="http://schemas.openxmlformats.org/officeDocument/2006/relationships/image" Target="../media/image239.png"/><Relationship Id="rId38" Type="http://schemas.openxmlformats.org/officeDocument/2006/relationships/customXml" Target="../ink/ink272.xml"/><Relationship Id="rId46" Type="http://schemas.openxmlformats.org/officeDocument/2006/relationships/customXml" Target="../ink/ink276.xml"/><Relationship Id="rId59" Type="http://schemas.openxmlformats.org/officeDocument/2006/relationships/image" Target="../media/image252.png"/><Relationship Id="rId20" Type="http://schemas.openxmlformats.org/officeDocument/2006/relationships/customXml" Target="../ink/ink263.xml"/><Relationship Id="rId41" Type="http://schemas.openxmlformats.org/officeDocument/2006/relationships/image" Target="../media/image243.png"/><Relationship Id="rId54" Type="http://schemas.openxmlformats.org/officeDocument/2006/relationships/customXml" Target="../ink/ink28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56.xml"/><Relationship Id="rId15" Type="http://schemas.openxmlformats.org/officeDocument/2006/relationships/image" Target="../media/image230.png"/><Relationship Id="rId23" Type="http://schemas.openxmlformats.org/officeDocument/2006/relationships/image" Target="../media/image234.png"/><Relationship Id="rId28" Type="http://schemas.openxmlformats.org/officeDocument/2006/relationships/customXml" Target="../ink/ink267.xml"/><Relationship Id="rId36" Type="http://schemas.openxmlformats.org/officeDocument/2006/relationships/customXml" Target="../ink/ink271.xml"/><Relationship Id="rId49" Type="http://schemas.openxmlformats.org/officeDocument/2006/relationships/image" Target="../media/image247.png"/><Relationship Id="rId57" Type="http://schemas.openxmlformats.org/officeDocument/2006/relationships/image" Target="../media/image251.png"/><Relationship Id="rId10" Type="http://schemas.openxmlformats.org/officeDocument/2006/relationships/customXml" Target="../ink/ink258.xml"/><Relationship Id="rId31" Type="http://schemas.openxmlformats.org/officeDocument/2006/relationships/image" Target="../media/image238.png"/><Relationship Id="rId44" Type="http://schemas.openxmlformats.org/officeDocument/2006/relationships/customXml" Target="../ink/ink275.xml"/><Relationship Id="rId52" Type="http://schemas.openxmlformats.org/officeDocument/2006/relationships/customXml" Target="../ink/ink27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1.png"/><Relationship Id="rId299" Type="http://schemas.openxmlformats.org/officeDocument/2006/relationships/image" Target="../media/image372.png"/><Relationship Id="rId21" Type="http://schemas.openxmlformats.org/officeDocument/2006/relationships/image" Target="../media/image233.png"/><Relationship Id="rId63" Type="http://schemas.openxmlformats.org/officeDocument/2006/relationships/image" Target="../media/image255.png"/><Relationship Id="rId159" Type="http://schemas.openxmlformats.org/officeDocument/2006/relationships/image" Target="../media/image302.png"/><Relationship Id="rId170" Type="http://schemas.openxmlformats.org/officeDocument/2006/relationships/customXml" Target="../ink/ink367.xml"/><Relationship Id="rId226" Type="http://schemas.openxmlformats.org/officeDocument/2006/relationships/customXml" Target="../ink/ink395.xml"/><Relationship Id="rId268" Type="http://schemas.openxmlformats.org/officeDocument/2006/relationships/customXml" Target="../ink/ink416.xml"/><Relationship Id="rId32" Type="http://schemas.openxmlformats.org/officeDocument/2006/relationships/customXml" Target="../ink/ink298.xml"/><Relationship Id="rId74" Type="http://schemas.openxmlformats.org/officeDocument/2006/relationships/customXml" Target="../ink/ink319.xml"/><Relationship Id="rId128" Type="http://schemas.openxmlformats.org/officeDocument/2006/relationships/customXml" Target="../ink/ink346.xml"/><Relationship Id="rId5" Type="http://schemas.openxmlformats.org/officeDocument/2006/relationships/image" Target="../media/image225.png"/><Relationship Id="rId181" Type="http://schemas.openxmlformats.org/officeDocument/2006/relationships/image" Target="../media/image313.png"/><Relationship Id="rId237" Type="http://schemas.openxmlformats.org/officeDocument/2006/relationships/image" Target="../media/image341.png"/><Relationship Id="rId279" Type="http://schemas.openxmlformats.org/officeDocument/2006/relationships/image" Target="../media/image362.png"/><Relationship Id="rId43" Type="http://schemas.openxmlformats.org/officeDocument/2006/relationships/image" Target="../media/image244.png"/><Relationship Id="rId139" Type="http://schemas.openxmlformats.org/officeDocument/2006/relationships/image" Target="../media/image292.png"/><Relationship Id="rId290" Type="http://schemas.openxmlformats.org/officeDocument/2006/relationships/customXml" Target="../ink/ink427.xml"/><Relationship Id="rId85" Type="http://schemas.openxmlformats.org/officeDocument/2006/relationships/image" Target="../media/image252.png"/><Relationship Id="rId150" Type="http://schemas.openxmlformats.org/officeDocument/2006/relationships/customXml" Target="../ink/ink357.xml"/><Relationship Id="rId192" Type="http://schemas.openxmlformats.org/officeDocument/2006/relationships/customXml" Target="../ink/ink378.xml"/><Relationship Id="rId206" Type="http://schemas.openxmlformats.org/officeDocument/2006/relationships/customXml" Target="../ink/ink385.xml"/><Relationship Id="rId248" Type="http://schemas.openxmlformats.org/officeDocument/2006/relationships/customXml" Target="../ink/ink406.xml"/><Relationship Id="rId12" Type="http://schemas.openxmlformats.org/officeDocument/2006/relationships/customXml" Target="../ink/ink288.xml"/><Relationship Id="rId108" Type="http://schemas.openxmlformats.org/officeDocument/2006/relationships/customXml" Target="../ink/ink336.xml"/><Relationship Id="rId54" Type="http://schemas.openxmlformats.org/officeDocument/2006/relationships/customXml" Target="../ink/ink309.xml"/><Relationship Id="rId96" Type="http://schemas.openxmlformats.org/officeDocument/2006/relationships/customXml" Target="../ink/ink330.xml"/><Relationship Id="rId161" Type="http://schemas.openxmlformats.org/officeDocument/2006/relationships/image" Target="../media/image303.png"/><Relationship Id="rId217" Type="http://schemas.openxmlformats.org/officeDocument/2006/relationships/image" Target="../media/image331.png"/><Relationship Id="rId6" Type="http://schemas.openxmlformats.org/officeDocument/2006/relationships/customXml" Target="../ink/ink285.xml"/><Relationship Id="rId238" Type="http://schemas.openxmlformats.org/officeDocument/2006/relationships/customXml" Target="../ink/ink401.xml"/><Relationship Id="rId259" Type="http://schemas.openxmlformats.org/officeDocument/2006/relationships/image" Target="../media/image352.png"/><Relationship Id="rId23" Type="http://schemas.openxmlformats.org/officeDocument/2006/relationships/image" Target="../media/image234.png"/><Relationship Id="rId119" Type="http://schemas.openxmlformats.org/officeDocument/2006/relationships/image" Target="../media/image282.png"/><Relationship Id="rId270" Type="http://schemas.openxmlformats.org/officeDocument/2006/relationships/customXml" Target="../ink/ink417.xml"/><Relationship Id="rId291" Type="http://schemas.openxmlformats.org/officeDocument/2006/relationships/image" Target="../media/image368.png"/><Relationship Id="rId44" Type="http://schemas.openxmlformats.org/officeDocument/2006/relationships/customXml" Target="../ink/ink304.xml"/><Relationship Id="rId65" Type="http://schemas.openxmlformats.org/officeDocument/2006/relationships/image" Target="../media/image256.png"/><Relationship Id="rId86" Type="http://schemas.openxmlformats.org/officeDocument/2006/relationships/customXml" Target="../ink/ink325.xml"/><Relationship Id="rId130" Type="http://schemas.openxmlformats.org/officeDocument/2006/relationships/customXml" Target="../ink/ink347.xml"/><Relationship Id="rId151" Type="http://schemas.openxmlformats.org/officeDocument/2006/relationships/image" Target="../media/image298.png"/><Relationship Id="rId172" Type="http://schemas.openxmlformats.org/officeDocument/2006/relationships/customXml" Target="../ink/ink368.xml"/><Relationship Id="rId193" Type="http://schemas.openxmlformats.org/officeDocument/2006/relationships/image" Target="../media/image319.png"/><Relationship Id="rId207" Type="http://schemas.openxmlformats.org/officeDocument/2006/relationships/image" Target="../media/image326.png"/><Relationship Id="rId228" Type="http://schemas.openxmlformats.org/officeDocument/2006/relationships/customXml" Target="../ink/ink396.xml"/><Relationship Id="rId249" Type="http://schemas.openxmlformats.org/officeDocument/2006/relationships/image" Target="../media/image347.png"/><Relationship Id="rId13" Type="http://schemas.openxmlformats.org/officeDocument/2006/relationships/image" Target="../media/image229.png"/><Relationship Id="rId109" Type="http://schemas.openxmlformats.org/officeDocument/2006/relationships/image" Target="../media/image277.png"/><Relationship Id="rId260" Type="http://schemas.openxmlformats.org/officeDocument/2006/relationships/customXml" Target="../ink/ink412.xml"/><Relationship Id="rId281" Type="http://schemas.openxmlformats.org/officeDocument/2006/relationships/image" Target="../media/image363.png"/><Relationship Id="rId34" Type="http://schemas.openxmlformats.org/officeDocument/2006/relationships/customXml" Target="../ink/ink299.xml"/><Relationship Id="rId55" Type="http://schemas.openxmlformats.org/officeDocument/2006/relationships/image" Target="../media/image250.png"/><Relationship Id="rId76" Type="http://schemas.openxmlformats.org/officeDocument/2006/relationships/customXml" Target="../ink/ink320.xml"/><Relationship Id="rId97" Type="http://schemas.openxmlformats.org/officeDocument/2006/relationships/image" Target="../media/image271.png"/><Relationship Id="rId120" Type="http://schemas.openxmlformats.org/officeDocument/2006/relationships/customXml" Target="../ink/ink342.xml"/><Relationship Id="rId141" Type="http://schemas.openxmlformats.org/officeDocument/2006/relationships/image" Target="../media/image293.png"/><Relationship Id="rId7" Type="http://schemas.openxmlformats.org/officeDocument/2006/relationships/image" Target="../media/image226.png"/><Relationship Id="rId162" Type="http://schemas.openxmlformats.org/officeDocument/2006/relationships/customXml" Target="../ink/ink363.xml"/><Relationship Id="rId183" Type="http://schemas.openxmlformats.org/officeDocument/2006/relationships/image" Target="../media/image314.png"/><Relationship Id="rId218" Type="http://schemas.openxmlformats.org/officeDocument/2006/relationships/customXml" Target="../ink/ink391.xml"/><Relationship Id="rId239" Type="http://schemas.openxmlformats.org/officeDocument/2006/relationships/image" Target="../media/image342.png"/><Relationship Id="rId250" Type="http://schemas.openxmlformats.org/officeDocument/2006/relationships/customXml" Target="../ink/ink407.xml"/><Relationship Id="rId271" Type="http://schemas.openxmlformats.org/officeDocument/2006/relationships/image" Target="../media/image358.png"/><Relationship Id="rId292" Type="http://schemas.openxmlformats.org/officeDocument/2006/relationships/customXml" Target="../ink/ink428.xml"/><Relationship Id="rId24" Type="http://schemas.openxmlformats.org/officeDocument/2006/relationships/customXml" Target="../ink/ink294.xml"/><Relationship Id="rId45" Type="http://schemas.openxmlformats.org/officeDocument/2006/relationships/image" Target="../media/image245.png"/><Relationship Id="rId66" Type="http://schemas.openxmlformats.org/officeDocument/2006/relationships/customXml" Target="../ink/ink315.xml"/><Relationship Id="rId87" Type="http://schemas.openxmlformats.org/officeDocument/2006/relationships/image" Target="../media/image266.png"/><Relationship Id="rId110" Type="http://schemas.openxmlformats.org/officeDocument/2006/relationships/customXml" Target="../ink/ink337.xml"/><Relationship Id="rId131" Type="http://schemas.openxmlformats.org/officeDocument/2006/relationships/image" Target="../media/image288.png"/><Relationship Id="rId152" Type="http://schemas.openxmlformats.org/officeDocument/2006/relationships/customXml" Target="../ink/ink358.xml"/><Relationship Id="rId173" Type="http://schemas.openxmlformats.org/officeDocument/2006/relationships/image" Target="../media/image309.png"/><Relationship Id="rId194" Type="http://schemas.openxmlformats.org/officeDocument/2006/relationships/customXml" Target="../ink/ink379.xml"/><Relationship Id="rId208" Type="http://schemas.openxmlformats.org/officeDocument/2006/relationships/customXml" Target="../ink/ink386.xml"/><Relationship Id="rId229" Type="http://schemas.openxmlformats.org/officeDocument/2006/relationships/image" Target="../media/image337.png"/><Relationship Id="rId240" Type="http://schemas.openxmlformats.org/officeDocument/2006/relationships/customXml" Target="../ink/ink402.xml"/><Relationship Id="rId261" Type="http://schemas.openxmlformats.org/officeDocument/2006/relationships/image" Target="../media/image353.png"/><Relationship Id="rId14" Type="http://schemas.openxmlformats.org/officeDocument/2006/relationships/customXml" Target="../ink/ink289.xml"/><Relationship Id="rId35" Type="http://schemas.openxmlformats.org/officeDocument/2006/relationships/image" Target="../media/image240.png"/><Relationship Id="rId56" Type="http://schemas.openxmlformats.org/officeDocument/2006/relationships/customXml" Target="../ink/ink310.xml"/><Relationship Id="rId77" Type="http://schemas.openxmlformats.org/officeDocument/2006/relationships/image" Target="../media/image262.png"/><Relationship Id="rId100" Type="http://schemas.openxmlformats.org/officeDocument/2006/relationships/customXml" Target="../ink/ink332.xml"/><Relationship Id="rId282" Type="http://schemas.openxmlformats.org/officeDocument/2006/relationships/customXml" Target="../ink/ink423.xml"/><Relationship Id="rId8" Type="http://schemas.openxmlformats.org/officeDocument/2006/relationships/customXml" Target="../ink/ink286.xml"/><Relationship Id="rId98" Type="http://schemas.openxmlformats.org/officeDocument/2006/relationships/customXml" Target="../ink/ink331.xml"/><Relationship Id="rId121" Type="http://schemas.openxmlformats.org/officeDocument/2006/relationships/image" Target="../media/image283.png"/><Relationship Id="rId142" Type="http://schemas.openxmlformats.org/officeDocument/2006/relationships/customXml" Target="../ink/ink353.xml"/><Relationship Id="rId163" Type="http://schemas.openxmlformats.org/officeDocument/2006/relationships/image" Target="../media/image304.png"/><Relationship Id="rId184" Type="http://schemas.openxmlformats.org/officeDocument/2006/relationships/customXml" Target="../ink/ink374.xml"/><Relationship Id="rId219" Type="http://schemas.openxmlformats.org/officeDocument/2006/relationships/image" Target="../media/image332.png"/><Relationship Id="rId230" Type="http://schemas.openxmlformats.org/officeDocument/2006/relationships/customXml" Target="../ink/ink397.xml"/><Relationship Id="rId251" Type="http://schemas.openxmlformats.org/officeDocument/2006/relationships/image" Target="../media/image348.png"/><Relationship Id="rId25" Type="http://schemas.openxmlformats.org/officeDocument/2006/relationships/image" Target="../media/image235.png"/><Relationship Id="rId46" Type="http://schemas.openxmlformats.org/officeDocument/2006/relationships/customXml" Target="../ink/ink305.xml"/><Relationship Id="rId67" Type="http://schemas.openxmlformats.org/officeDocument/2006/relationships/image" Target="../media/image257.png"/><Relationship Id="rId272" Type="http://schemas.openxmlformats.org/officeDocument/2006/relationships/customXml" Target="../ink/ink418.xml"/><Relationship Id="rId293" Type="http://schemas.openxmlformats.org/officeDocument/2006/relationships/image" Target="../media/image369.png"/><Relationship Id="rId88" Type="http://schemas.openxmlformats.org/officeDocument/2006/relationships/customXml" Target="../ink/ink326.xml"/><Relationship Id="rId111" Type="http://schemas.openxmlformats.org/officeDocument/2006/relationships/image" Target="../media/image278.png"/><Relationship Id="rId132" Type="http://schemas.openxmlformats.org/officeDocument/2006/relationships/customXml" Target="../ink/ink348.xml"/><Relationship Id="rId153" Type="http://schemas.openxmlformats.org/officeDocument/2006/relationships/image" Target="../media/image299.png"/><Relationship Id="rId174" Type="http://schemas.openxmlformats.org/officeDocument/2006/relationships/customXml" Target="../ink/ink369.xml"/><Relationship Id="rId195" Type="http://schemas.openxmlformats.org/officeDocument/2006/relationships/image" Target="../media/image320.png"/><Relationship Id="rId209" Type="http://schemas.openxmlformats.org/officeDocument/2006/relationships/image" Target="../media/image327.png"/><Relationship Id="rId220" Type="http://schemas.openxmlformats.org/officeDocument/2006/relationships/customXml" Target="../ink/ink392.xml"/><Relationship Id="rId241" Type="http://schemas.openxmlformats.org/officeDocument/2006/relationships/image" Target="../media/image343.png"/><Relationship Id="rId15" Type="http://schemas.openxmlformats.org/officeDocument/2006/relationships/image" Target="../media/image230.png"/><Relationship Id="rId36" Type="http://schemas.openxmlformats.org/officeDocument/2006/relationships/customXml" Target="../ink/ink300.xml"/><Relationship Id="rId57" Type="http://schemas.openxmlformats.org/officeDocument/2006/relationships/image" Target="../media/image251.png"/><Relationship Id="rId262" Type="http://schemas.openxmlformats.org/officeDocument/2006/relationships/customXml" Target="../ink/ink413.xml"/><Relationship Id="rId283" Type="http://schemas.openxmlformats.org/officeDocument/2006/relationships/image" Target="../media/image364.png"/><Relationship Id="rId78" Type="http://schemas.openxmlformats.org/officeDocument/2006/relationships/customXml" Target="../ink/ink321.xml"/><Relationship Id="rId99" Type="http://schemas.openxmlformats.org/officeDocument/2006/relationships/image" Target="../media/image272.png"/><Relationship Id="rId101" Type="http://schemas.openxmlformats.org/officeDocument/2006/relationships/image" Target="../media/image273.png"/><Relationship Id="rId122" Type="http://schemas.openxmlformats.org/officeDocument/2006/relationships/customXml" Target="../ink/ink343.xml"/><Relationship Id="rId143" Type="http://schemas.openxmlformats.org/officeDocument/2006/relationships/image" Target="../media/image294.png"/><Relationship Id="rId164" Type="http://schemas.openxmlformats.org/officeDocument/2006/relationships/customXml" Target="../ink/ink364.xml"/><Relationship Id="rId185" Type="http://schemas.openxmlformats.org/officeDocument/2006/relationships/image" Target="../media/image315.png"/><Relationship Id="rId9" Type="http://schemas.openxmlformats.org/officeDocument/2006/relationships/image" Target="../media/image227.png"/><Relationship Id="rId210" Type="http://schemas.openxmlformats.org/officeDocument/2006/relationships/customXml" Target="../ink/ink387.xml"/><Relationship Id="rId26" Type="http://schemas.openxmlformats.org/officeDocument/2006/relationships/customXml" Target="../ink/ink295.xml"/><Relationship Id="rId231" Type="http://schemas.openxmlformats.org/officeDocument/2006/relationships/image" Target="../media/image338.png"/><Relationship Id="rId252" Type="http://schemas.openxmlformats.org/officeDocument/2006/relationships/customXml" Target="../ink/ink408.xml"/><Relationship Id="rId273" Type="http://schemas.openxmlformats.org/officeDocument/2006/relationships/image" Target="../media/image359.png"/><Relationship Id="rId294" Type="http://schemas.openxmlformats.org/officeDocument/2006/relationships/customXml" Target="../ink/ink429.xml"/><Relationship Id="rId47" Type="http://schemas.openxmlformats.org/officeDocument/2006/relationships/image" Target="../media/image246.png"/><Relationship Id="rId68" Type="http://schemas.openxmlformats.org/officeDocument/2006/relationships/customXml" Target="../ink/ink316.xml"/><Relationship Id="rId89" Type="http://schemas.openxmlformats.org/officeDocument/2006/relationships/image" Target="../media/image267.png"/><Relationship Id="rId112" Type="http://schemas.openxmlformats.org/officeDocument/2006/relationships/customXml" Target="../ink/ink338.xml"/><Relationship Id="rId133" Type="http://schemas.openxmlformats.org/officeDocument/2006/relationships/image" Target="../media/image289.png"/><Relationship Id="rId154" Type="http://schemas.openxmlformats.org/officeDocument/2006/relationships/customXml" Target="../ink/ink359.xml"/><Relationship Id="rId175" Type="http://schemas.openxmlformats.org/officeDocument/2006/relationships/image" Target="../media/image310.png"/><Relationship Id="rId196" Type="http://schemas.openxmlformats.org/officeDocument/2006/relationships/customXml" Target="../ink/ink380.xml"/><Relationship Id="rId200" Type="http://schemas.openxmlformats.org/officeDocument/2006/relationships/customXml" Target="../ink/ink382.xml"/><Relationship Id="rId16" Type="http://schemas.openxmlformats.org/officeDocument/2006/relationships/customXml" Target="../ink/ink290.xml"/><Relationship Id="rId221" Type="http://schemas.openxmlformats.org/officeDocument/2006/relationships/image" Target="../media/image333.png"/><Relationship Id="rId242" Type="http://schemas.openxmlformats.org/officeDocument/2006/relationships/customXml" Target="../ink/ink403.xml"/><Relationship Id="rId263" Type="http://schemas.openxmlformats.org/officeDocument/2006/relationships/image" Target="../media/image354.png"/><Relationship Id="rId284" Type="http://schemas.openxmlformats.org/officeDocument/2006/relationships/customXml" Target="../ink/ink424.xml"/><Relationship Id="rId37" Type="http://schemas.openxmlformats.org/officeDocument/2006/relationships/image" Target="../media/image241.png"/><Relationship Id="rId58" Type="http://schemas.openxmlformats.org/officeDocument/2006/relationships/customXml" Target="../ink/ink311.xml"/><Relationship Id="rId79" Type="http://schemas.openxmlformats.org/officeDocument/2006/relationships/image" Target="../media/image263.png"/><Relationship Id="rId102" Type="http://schemas.openxmlformats.org/officeDocument/2006/relationships/customXml" Target="../ink/ink333.xml"/><Relationship Id="rId123" Type="http://schemas.openxmlformats.org/officeDocument/2006/relationships/image" Target="../media/image284.png"/><Relationship Id="rId144" Type="http://schemas.openxmlformats.org/officeDocument/2006/relationships/customXml" Target="../ink/ink354.xml"/><Relationship Id="rId90" Type="http://schemas.openxmlformats.org/officeDocument/2006/relationships/customXml" Target="../ink/ink327.xml"/><Relationship Id="rId165" Type="http://schemas.openxmlformats.org/officeDocument/2006/relationships/image" Target="../media/image305.png"/><Relationship Id="rId186" Type="http://schemas.openxmlformats.org/officeDocument/2006/relationships/customXml" Target="../ink/ink375.xml"/><Relationship Id="rId211" Type="http://schemas.openxmlformats.org/officeDocument/2006/relationships/image" Target="../media/image328.png"/><Relationship Id="rId232" Type="http://schemas.openxmlformats.org/officeDocument/2006/relationships/customXml" Target="../ink/ink398.xml"/><Relationship Id="rId253" Type="http://schemas.openxmlformats.org/officeDocument/2006/relationships/image" Target="../media/image349.png"/><Relationship Id="rId274" Type="http://schemas.openxmlformats.org/officeDocument/2006/relationships/customXml" Target="../ink/ink419.xml"/><Relationship Id="rId295" Type="http://schemas.openxmlformats.org/officeDocument/2006/relationships/image" Target="../media/image370.png"/><Relationship Id="rId27" Type="http://schemas.openxmlformats.org/officeDocument/2006/relationships/image" Target="../media/image236.png"/><Relationship Id="rId48" Type="http://schemas.openxmlformats.org/officeDocument/2006/relationships/customXml" Target="../ink/ink306.xml"/><Relationship Id="rId69" Type="http://schemas.openxmlformats.org/officeDocument/2006/relationships/image" Target="../media/image258.png"/><Relationship Id="rId113" Type="http://schemas.openxmlformats.org/officeDocument/2006/relationships/image" Target="../media/image279.png"/><Relationship Id="rId134" Type="http://schemas.openxmlformats.org/officeDocument/2006/relationships/customXml" Target="../ink/ink349.xml"/><Relationship Id="rId80" Type="http://schemas.openxmlformats.org/officeDocument/2006/relationships/customXml" Target="../ink/ink322.xml"/><Relationship Id="rId155" Type="http://schemas.openxmlformats.org/officeDocument/2006/relationships/image" Target="../media/image300.png"/><Relationship Id="rId176" Type="http://schemas.openxmlformats.org/officeDocument/2006/relationships/customXml" Target="../ink/ink370.xml"/><Relationship Id="rId197" Type="http://schemas.openxmlformats.org/officeDocument/2006/relationships/image" Target="../media/image321.png"/><Relationship Id="rId201" Type="http://schemas.openxmlformats.org/officeDocument/2006/relationships/image" Target="../media/image323.png"/><Relationship Id="rId222" Type="http://schemas.openxmlformats.org/officeDocument/2006/relationships/customXml" Target="../ink/ink393.xml"/><Relationship Id="rId243" Type="http://schemas.openxmlformats.org/officeDocument/2006/relationships/image" Target="../media/image344.png"/><Relationship Id="rId264" Type="http://schemas.openxmlformats.org/officeDocument/2006/relationships/customXml" Target="../ink/ink414.xml"/><Relationship Id="rId285" Type="http://schemas.openxmlformats.org/officeDocument/2006/relationships/image" Target="../media/image365.png"/><Relationship Id="rId17" Type="http://schemas.openxmlformats.org/officeDocument/2006/relationships/image" Target="../media/image231.png"/><Relationship Id="rId38" Type="http://schemas.openxmlformats.org/officeDocument/2006/relationships/customXml" Target="../ink/ink301.xml"/><Relationship Id="rId59" Type="http://schemas.openxmlformats.org/officeDocument/2006/relationships/image" Target="../media/image253.png"/><Relationship Id="rId103" Type="http://schemas.openxmlformats.org/officeDocument/2006/relationships/image" Target="../media/image274.png"/><Relationship Id="rId124" Type="http://schemas.openxmlformats.org/officeDocument/2006/relationships/customXml" Target="../ink/ink344.xml"/><Relationship Id="rId70" Type="http://schemas.openxmlformats.org/officeDocument/2006/relationships/customXml" Target="../ink/ink317.xml"/><Relationship Id="rId91" Type="http://schemas.openxmlformats.org/officeDocument/2006/relationships/image" Target="../media/image268.png"/><Relationship Id="rId145" Type="http://schemas.openxmlformats.org/officeDocument/2006/relationships/image" Target="../media/image295.png"/><Relationship Id="rId166" Type="http://schemas.openxmlformats.org/officeDocument/2006/relationships/customXml" Target="../ink/ink365.xml"/><Relationship Id="rId187" Type="http://schemas.openxmlformats.org/officeDocument/2006/relationships/image" Target="../media/image316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388.xml"/><Relationship Id="rId233" Type="http://schemas.openxmlformats.org/officeDocument/2006/relationships/image" Target="../media/image339.png"/><Relationship Id="rId254" Type="http://schemas.openxmlformats.org/officeDocument/2006/relationships/customXml" Target="../ink/ink409.xml"/><Relationship Id="rId28" Type="http://schemas.openxmlformats.org/officeDocument/2006/relationships/customXml" Target="../ink/ink296.xml"/><Relationship Id="rId49" Type="http://schemas.openxmlformats.org/officeDocument/2006/relationships/image" Target="../media/image247.png"/><Relationship Id="rId114" Type="http://schemas.openxmlformats.org/officeDocument/2006/relationships/customXml" Target="../ink/ink339.xml"/><Relationship Id="rId275" Type="http://schemas.openxmlformats.org/officeDocument/2006/relationships/image" Target="../media/image360.png"/><Relationship Id="rId296" Type="http://schemas.openxmlformats.org/officeDocument/2006/relationships/customXml" Target="../ink/ink430.xml"/><Relationship Id="rId300" Type="http://schemas.openxmlformats.org/officeDocument/2006/relationships/customXml" Target="../ink/ink432.xml"/><Relationship Id="rId60" Type="http://schemas.openxmlformats.org/officeDocument/2006/relationships/customXml" Target="../ink/ink312.xml"/><Relationship Id="rId81" Type="http://schemas.openxmlformats.org/officeDocument/2006/relationships/image" Target="../media/image264.png"/><Relationship Id="rId135" Type="http://schemas.openxmlformats.org/officeDocument/2006/relationships/image" Target="../media/image290.png"/><Relationship Id="rId156" Type="http://schemas.openxmlformats.org/officeDocument/2006/relationships/customXml" Target="../ink/ink360.xml"/><Relationship Id="rId177" Type="http://schemas.openxmlformats.org/officeDocument/2006/relationships/image" Target="../media/image311.png"/><Relationship Id="rId198" Type="http://schemas.openxmlformats.org/officeDocument/2006/relationships/customXml" Target="../ink/ink381.xml"/><Relationship Id="rId202" Type="http://schemas.openxmlformats.org/officeDocument/2006/relationships/customXml" Target="../ink/ink383.xml"/><Relationship Id="rId223" Type="http://schemas.openxmlformats.org/officeDocument/2006/relationships/image" Target="../media/image334.png"/><Relationship Id="rId244" Type="http://schemas.openxmlformats.org/officeDocument/2006/relationships/customXml" Target="../ink/ink404.xml"/><Relationship Id="rId18" Type="http://schemas.openxmlformats.org/officeDocument/2006/relationships/customXml" Target="../ink/ink291.xml"/><Relationship Id="rId39" Type="http://schemas.openxmlformats.org/officeDocument/2006/relationships/image" Target="../media/image242.png"/><Relationship Id="rId265" Type="http://schemas.openxmlformats.org/officeDocument/2006/relationships/image" Target="../media/image355.png"/><Relationship Id="rId286" Type="http://schemas.openxmlformats.org/officeDocument/2006/relationships/customXml" Target="../ink/ink425.xml"/><Relationship Id="rId50" Type="http://schemas.openxmlformats.org/officeDocument/2006/relationships/customXml" Target="../ink/ink307.xml"/><Relationship Id="rId104" Type="http://schemas.openxmlformats.org/officeDocument/2006/relationships/customXml" Target="../ink/ink334.xml"/><Relationship Id="rId125" Type="http://schemas.openxmlformats.org/officeDocument/2006/relationships/image" Target="../media/image285.png"/><Relationship Id="rId146" Type="http://schemas.openxmlformats.org/officeDocument/2006/relationships/customXml" Target="../ink/ink355.xml"/><Relationship Id="rId167" Type="http://schemas.openxmlformats.org/officeDocument/2006/relationships/image" Target="../media/image306.png"/><Relationship Id="rId188" Type="http://schemas.openxmlformats.org/officeDocument/2006/relationships/customXml" Target="../ink/ink376.xml"/><Relationship Id="rId71" Type="http://schemas.openxmlformats.org/officeDocument/2006/relationships/image" Target="../media/image259.png"/><Relationship Id="rId92" Type="http://schemas.openxmlformats.org/officeDocument/2006/relationships/customXml" Target="../ink/ink328.xml"/><Relationship Id="rId213" Type="http://schemas.openxmlformats.org/officeDocument/2006/relationships/image" Target="../media/image329.png"/><Relationship Id="rId234" Type="http://schemas.openxmlformats.org/officeDocument/2006/relationships/customXml" Target="../ink/ink399.xml"/><Relationship Id="rId2" Type="http://schemas.openxmlformats.org/officeDocument/2006/relationships/customXml" Target="../ink/ink283.xml"/><Relationship Id="rId29" Type="http://schemas.openxmlformats.org/officeDocument/2006/relationships/image" Target="../media/image237.png"/><Relationship Id="rId255" Type="http://schemas.openxmlformats.org/officeDocument/2006/relationships/image" Target="../media/image350.png"/><Relationship Id="rId276" Type="http://schemas.openxmlformats.org/officeDocument/2006/relationships/customXml" Target="../ink/ink420.xml"/><Relationship Id="rId297" Type="http://schemas.openxmlformats.org/officeDocument/2006/relationships/image" Target="../media/image371.png"/><Relationship Id="rId40" Type="http://schemas.openxmlformats.org/officeDocument/2006/relationships/customXml" Target="../ink/ink302.xml"/><Relationship Id="rId115" Type="http://schemas.openxmlformats.org/officeDocument/2006/relationships/image" Target="../media/image280.png"/><Relationship Id="rId136" Type="http://schemas.openxmlformats.org/officeDocument/2006/relationships/customXml" Target="../ink/ink350.xml"/><Relationship Id="rId157" Type="http://schemas.openxmlformats.org/officeDocument/2006/relationships/image" Target="../media/image301.png"/><Relationship Id="rId178" Type="http://schemas.openxmlformats.org/officeDocument/2006/relationships/customXml" Target="../ink/ink371.xml"/><Relationship Id="rId301" Type="http://schemas.openxmlformats.org/officeDocument/2006/relationships/image" Target="../media/image373.png"/><Relationship Id="rId61" Type="http://schemas.openxmlformats.org/officeDocument/2006/relationships/image" Target="../media/image254.png"/><Relationship Id="rId82" Type="http://schemas.openxmlformats.org/officeDocument/2006/relationships/customXml" Target="../ink/ink323.xml"/><Relationship Id="rId199" Type="http://schemas.openxmlformats.org/officeDocument/2006/relationships/image" Target="../media/image322.png"/><Relationship Id="rId203" Type="http://schemas.openxmlformats.org/officeDocument/2006/relationships/image" Target="../media/image324.png"/><Relationship Id="rId19" Type="http://schemas.openxmlformats.org/officeDocument/2006/relationships/image" Target="../media/image232.png"/><Relationship Id="rId224" Type="http://schemas.openxmlformats.org/officeDocument/2006/relationships/customXml" Target="../ink/ink394.xml"/><Relationship Id="rId245" Type="http://schemas.openxmlformats.org/officeDocument/2006/relationships/image" Target="../media/image345.png"/><Relationship Id="rId266" Type="http://schemas.openxmlformats.org/officeDocument/2006/relationships/customXml" Target="../ink/ink415.xml"/><Relationship Id="rId287" Type="http://schemas.openxmlformats.org/officeDocument/2006/relationships/image" Target="../media/image366.png"/><Relationship Id="rId30" Type="http://schemas.openxmlformats.org/officeDocument/2006/relationships/customXml" Target="../ink/ink297.xml"/><Relationship Id="rId105" Type="http://schemas.openxmlformats.org/officeDocument/2006/relationships/image" Target="../media/image275.png"/><Relationship Id="rId126" Type="http://schemas.openxmlformats.org/officeDocument/2006/relationships/customXml" Target="../ink/ink345.xml"/><Relationship Id="rId147" Type="http://schemas.openxmlformats.org/officeDocument/2006/relationships/image" Target="../media/image296.png"/><Relationship Id="rId168" Type="http://schemas.openxmlformats.org/officeDocument/2006/relationships/customXml" Target="../ink/ink366.xml"/><Relationship Id="rId51" Type="http://schemas.openxmlformats.org/officeDocument/2006/relationships/image" Target="../media/image248.png"/><Relationship Id="rId72" Type="http://schemas.openxmlformats.org/officeDocument/2006/relationships/customXml" Target="../ink/ink318.xml"/><Relationship Id="rId93" Type="http://schemas.openxmlformats.org/officeDocument/2006/relationships/image" Target="../media/image269.png"/><Relationship Id="rId189" Type="http://schemas.openxmlformats.org/officeDocument/2006/relationships/image" Target="../media/image317.png"/><Relationship Id="rId3" Type="http://schemas.openxmlformats.org/officeDocument/2006/relationships/image" Target="../media/image224.png"/><Relationship Id="rId214" Type="http://schemas.openxmlformats.org/officeDocument/2006/relationships/customXml" Target="../ink/ink389.xml"/><Relationship Id="rId235" Type="http://schemas.openxmlformats.org/officeDocument/2006/relationships/image" Target="../media/image340.png"/><Relationship Id="rId256" Type="http://schemas.openxmlformats.org/officeDocument/2006/relationships/customXml" Target="../ink/ink410.xml"/><Relationship Id="rId277" Type="http://schemas.openxmlformats.org/officeDocument/2006/relationships/image" Target="../media/image361.png"/><Relationship Id="rId298" Type="http://schemas.openxmlformats.org/officeDocument/2006/relationships/customXml" Target="../ink/ink431.xml"/><Relationship Id="rId116" Type="http://schemas.openxmlformats.org/officeDocument/2006/relationships/customXml" Target="../ink/ink340.xml"/><Relationship Id="rId137" Type="http://schemas.openxmlformats.org/officeDocument/2006/relationships/image" Target="../media/image291.png"/><Relationship Id="rId158" Type="http://schemas.openxmlformats.org/officeDocument/2006/relationships/customXml" Target="../ink/ink361.xml"/><Relationship Id="rId302" Type="http://schemas.openxmlformats.org/officeDocument/2006/relationships/customXml" Target="../ink/ink433.xml"/><Relationship Id="rId20" Type="http://schemas.openxmlformats.org/officeDocument/2006/relationships/customXml" Target="../ink/ink292.xml"/><Relationship Id="rId41" Type="http://schemas.openxmlformats.org/officeDocument/2006/relationships/image" Target="../media/image243.png"/><Relationship Id="rId62" Type="http://schemas.openxmlformats.org/officeDocument/2006/relationships/customXml" Target="../ink/ink313.xml"/><Relationship Id="rId83" Type="http://schemas.openxmlformats.org/officeDocument/2006/relationships/image" Target="../media/image265.png"/><Relationship Id="rId179" Type="http://schemas.openxmlformats.org/officeDocument/2006/relationships/image" Target="../media/image312.png"/><Relationship Id="rId190" Type="http://schemas.openxmlformats.org/officeDocument/2006/relationships/customXml" Target="../ink/ink377.xml"/><Relationship Id="rId204" Type="http://schemas.openxmlformats.org/officeDocument/2006/relationships/customXml" Target="../ink/ink384.xml"/><Relationship Id="rId225" Type="http://schemas.openxmlformats.org/officeDocument/2006/relationships/image" Target="../media/image335.png"/><Relationship Id="rId246" Type="http://schemas.openxmlformats.org/officeDocument/2006/relationships/customXml" Target="../ink/ink405.xml"/><Relationship Id="rId267" Type="http://schemas.openxmlformats.org/officeDocument/2006/relationships/image" Target="../media/image356.png"/><Relationship Id="rId288" Type="http://schemas.openxmlformats.org/officeDocument/2006/relationships/customXml" Target="../ink/ink426.xml"/><Relationship Id="rId106" Type="http://schemas.openxmlformats.org/officeDocument/2006/relationships/customXml" Target="../ink/ink335.xml"/><Relationship Id="rId127" Type="http://schemas.openxmlformats.org/officeDocument/2006/relationships/image" Target="../media/image286.png"/><Relationship Id="rId10" Type="http://schemas.openxmlformats.org/officeDocument/2006/relationships/customXml" Target="../ink/ink287.xml"/><Relationship Id="rId31" Type="http://schemas.openxmlformats.org/officeDocument/2006/relationships/image" Target="../media/image238.png"/><Relationship Id="rId52" Type="http://schemas.openxmlformats.org/officeDocument/2006/relationships/customXml" Target="../ink/ink308.xml"/><Relationship Id="rId73" Type="http://schemas.openxmlformats.org/officeDocument/2006/relationships/image" Target="../media/image260.png"/><Relationship Id="rId94" Type="http://schemas.openxmlformats.org/officeDocument/2006/relationships/customXml" Target="../ink/ink329.xml"/><Relationship Id="rId148" Type="http://schemas.openxmlformats.org/officeDocument/2006/relationships/customXml" Target="../ink/ink356.xml"/><Relationship Id="rId169" Type="http://schemas.openxmlformats.org/officeDocument/2006/relationships/image" Target="../media/image307.png"/><Relationship Id="rId4" Type="http://schemas.openxmlformats.org/officeDocument/2006/relationships/customXml" Target="../ink/ink284.xml"/><Relationship Id="rId180" Type="http://schemas.openxmlformats.org/officeDocument/2006/relationships/customXml" Target="../ink/ink372.xml"/><Relationship Id="rId215" Type="http://schemas.openxmlformats.org/officeDocument/2006/relationships/image" Target="../media/image330.png"/><Relationship Id="rId236" Type="http://schemas.openxmlformats.org/officeDocument/2006/relationships/customXml" Target="../ink/ink400.xml"/><Relationship Id="rId257" Type="http://schemas.openxmlformats.org/officeDocument/2006/relationships/image" Target="../media/image351.png"/><Relationship Id="rId278" Type="http://schemas.openxmlformats.org/officeDocument/2006/relationships/customXml" Target="../ink/ink421.xml"/><Relationship Id="rId303" Type="http://schemas.openxmlformats.org/officeDocument/2006/relationships/image" Target="../media/image374.png"/><Relationship Id="rId42" Type="http://schemas.openxmlformats.org/officeDocument/2006/relationships/customXml" Target="../ink/ink303.xml"/><Relationship Id="rId84" Type="http://schemas.openxmlformats.org/officeDocument/2006/relationships/customXml" Target="../ink/ink324.xml"/><Relationship Id="rId138" Type="http://schemas.openxmlformats.org/officeDocument/2006/relationships/customXml" Target="../ink/ink351.xml"/><Relationship Id="rId191" Type="http://schemas.openxmlformats.org/officeDocument/2006/relationships/image" Target="../media/image318.png"/><Relationship Id="rId205" Type="http://schemas.openxmlformats.org/officeDocument/2006/relationships/image" Target="../media/image325.png"/><Relationship Id="rId247" Type="http://schemas.openxmlformats.org/officeDocument/2006/relationships/image" Target="../media/image346.png"/><Relationship Id="rId107" Type="http://schemas.openxmlformats.org/officeDocument/2006/relationships/image" Target="../media/image276.png"/><Relationship Id="rId289" Type="http://schemas.openxmlformats.org/officeDocument/2006/relationships/image" Target="../media/image367.png"/><Relationship Id="rId11" Type="http://schemas.openxmlformats.org/officeDocument/2006/relationships/image" Target="../media/image228.png"/><Relationship Id="rId53" Type="http://schemas.openxmlformats.org/officeDocument/2006/relationships/image" Target="../media/image249.png"/><Relationship Id="rId149" Type="http://schemas.openxmlformats.org/officeDocument/2006/relationships/image" Target="../media/image297.png"/><Relationship Id="rId95" Type="http://schemas.openxmlformats.org/officeDocument/2006/relationships/image" Target="../media/image270.png"/><Relationship Id="rId160" Type="http://schemas.openxmlformats.org/officeDocument/2006/relationships/customXml" Target="../ink/ink362.xml"/><Relationship Id="rId216" Type="http://schemas.openxmlformats.org/officeDocument/2006/relationships/customXml" Target="../ink/ink390.xml"/><Relationship Id="rId258" Type="http://schemas.openxmlformats.org/officeDocument/2006/relationships/customXml" Target="../ink/ink411.xml"/><Relationship Id="rId22" Type="http://schemas.openxmlformats.org/officeDocument/2006/relationships/customXml" Target="../ink/ink293.xml"/><Relationship Id="rId64" Type="http://schemas.openxmlformats.org/officeDocument/2006/relationships/customXml" Target="../ink/ink314.xml"/><Relationship Id="rId118" Type="http://schemas.openxmlformats.org/officeDocument/2006/relationships/customXml" Target="../ink/ink341.xml"/><Relationship Id="rId171" Type="http://schemas.openxmlformats.org/officeDocument/2006/relationships/image" Target="../media/image308.png"/><Relationship Id="rId227" Type="http://schemas.openxmlformats.org/officeDocument/2006/relationships/image" Target="../media/image336.png"/><Relationship Id="rId269" Type="http://schemas.openxmlformats.org/officeDocument/2006/relationships/image" Target="../media/image357.png"/><Relationship Id="rId33" Type="http://schemas.openxmlformats.org/officeDocument/2006/relationships/image" Target="../media/image239.png"/><Relationship Id="rId129" Type="http://schemas.openxmlformats.org/officeDocument/2006/relationships/image" Target="../media/image287.png"/><Relationship Id="rId280" Type="http://schemas.openxmlformats.org/officeDocument/2006/relationships/customXml" Target="../ink/ink422.xml"/><Relationship Id="rId75" Type="http://schemas.openxmlformats.org/officeDocument/2006/relationships/image" Target="../media/image261.png"/><Relationship Id="rId140" Type="http://schemas.openxmlformats.org/officeDocument/2006/relationships/customXml" Target="../ink/ink352.xml"/><Relationship Id="rId182" Type="http://schemas.openxmlformats.org/officeDocument/2006/relationships/customXml" Target="../ink/ink373.xml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1.png"/><Relationship Id="rId299" Type="http://schemas.openxmlformats.org/officeDocument/2006/relationships/image" Target="../media/image362.png"/><Relationship Id="rId21" Type="http://schemas.openxmlformats.org/officeDocument/2006/relationships/image" Target="../media/image233.png"/><Relationship Id="rId63" Type="http://schemas.openxmlformats.org/officeDocument/2006/relationships/image" Target="../media/image255.png"/><Relationship Id="rId159" Type="http://schemas.openxmlformats.org/officeDocument/2006/relationships/image" Target="../media/image292.png"/><Relationship Id="rId170" Type="http://schemas.openxmlformats.org/officeDocument/2006/relationships/customXml" Target="../ink/ink518.xml"/><Relationship Id="rId226" Type="http://schemas.openxmlformats.org/officeDocument/2006/relationships/customXml" Target="../ink/ink546.xml"/><Relationship Id="rId268" Type="http://schemas.openxmlformats.org/officeDocument/2006/relationships/customXml" Target="../ink/ink567.xml"/><Relationship Id="rId32" Type="http://schemas.openxmlformats.org/officeDocument/2006/relationships/customXml" Target="../ink/ink449.xml"/><Relationship Id="rId74" Type="http://schemas.openxmlformats.org/officeDocument/2006/relationships/customXml" Target="../ink/ink470.xml"/><Relationship Id="rId128" Type="http://schemas.openxmlformats.org/officeDocument/2006/relationships/customXml" Target="../ink/ink497.xml"/><Relationship Id="rId5" Type="http://schemas.openxmlformats.org/officeDocument/2006/relationships/image" Target="../media/image225.png"/><Relationship Id="rId181" Type="http://schemas.openxmlformats.org/officeDocument/2006/relationships/image" Target="../media/image303.png"/><Relationship Id="rId237" Type="http://schemas.openxmlformats.org/officeDocument/2006/relationships/image" Target="../media/image331.png"/><Relationship Id="rId279" Type="http://schemas.openxmlformats.org/officeDocument/2006/relationships/image" Target="../media/image352.png"/><Relationship Id="rId43" Type="http://schemas.openxmlformats.org/officeDocument/2006/relationships/image" Target="../media/image244.png"/><Relationship Id="rId139" Type="http://schemas.openxmlformats.org/officeDocument/2006/relationships/image" Target="../media/image282.png"/><Relationship Id="rId290" Type="http://schemas.openxmlformats.org/officeDocument/2006/relationships/customXml" Target="../ink/ink578.xml"/><Relationship Id="rId304" Type="http://schemas.openxmlformats.org/officeDocument/2006/relationships/customXml" Target="../ink/ink585.xml"/><Relationship Id="rId85" Type="http://schemas.openxmlformats.org/officeDocument/2006/relationships/image" Target="../media/image252.png"/><Relationship Id="rId150" Type="http://schemas.openxmlformats.org/officeDocument/2006/relationships/customXml" Target="../ink/ink508.xml"/><Relationship Id="rId192" Type="http://schemas.openxmlformats.org/officeDocument/2006/relationships/customXml" Target="../ink/ink529.xml"/><Relationship Id="rId206" Type="http://schemas.openxmlformats.org/officeDocument/2006/relationships/customXml" Target="../ink/ink536.xml"/><Relationship Id="rId248" Type="http://schemas.openxmlformats.org/officeDocument/2006/relationships/customXml" Target="../ink/ink557.xml"/><Relationship Id="rId12" Type="http://schemas.openxmlformats.org/officeDocument/2006/relationships/customXml" Target="../ink/ink439.xml"/><Relationship Id="rId108" Type="http://schemas.openxmlformats.org/officeDocument/2006/relationships/customXml" Target="../ink/ink487.xml"/><Relationship Id="rId315" Type="http://schemas.openxmlformats.org/officeDocument/2006/relationships/image" Target="../media/image370.png"/><Relationship Id="rId54" Type="http://schemas.openxmlformats.org/officeDocument/2006/relationships/customXml" Target="../ink/ink460.xml"/><Relationship Id="rId96" Type="http://schemas.openxmlformats.org/officeDocument/2006/relationships/customXml" Target="../ink/ink481.xml"/><Relationship Id="rId161" Type="http://schemas.openxmlformats.org/officeDocument/2006/relationships/image" Target="../media/image293.png"/><Relationship Id="rId217" Type="http://schemas.openxmlformats.org/officeDocument/2006/relationships/image" Target="../media/image321.png"/><Relationship Id="rId259" Type="http://schemas.openxmlformats.org/officeDocument/2006/relationships/image" Target="../media/image342.png"/><Relationship Id="rId23" Type="http://schemas.openxmlformats.org/officeDocument/2006/relationships/image" Target="../media/image234.png"/><Relationship Id="rId119" Type="http://schemas.openxmlformats.org/officeDocument/2006/relationships/image" Target="../media/image272.png"/><Relationship Id="rId270" Type="http://schemas.openxmlformats.org/officeDocument/2006/relationships/customXml" Target="../ink/ink568.xml"/><Relationship Id="rId65" Type="http://schemas.openxmlformats.org/officeDocument/2006/relationships/image" Target="../media/image256.png"/><Relationship Id="rId130" Type="http://schemas.openxmlformats.org/officeDocument/2006/relationships/customXml" Target="../ink/ink498.xml"/><Relationship Id="rId172" Type="http://schemas.openxmlformats.org/officeDocument/2006/relationships/customXml" Target="../ink/ink519.xml"/><Relationship Id="rId228" Type="http://schemas.openxmlformats.org/officeDocument/2006/relationships/customXml" Target="../ink/ink547.xml"/><Relationship Id="rId281" Type="http://schemas.openxmlformats.org/officeDocument/2006/relationships/image" Target="../media/image353.png"/><Relationship Id="rId34" Type="http://schemas.openxmlformats.org/officeDocument/2006/relationships/customXml" Target="../ink/ink450.xml"/><Relationship Id="rId55" Type="http://schemas.openxmlformats.org/officeDocument/2006/relationships/image" Target="../media/image250.png"/><Relationship Id="rId76" Type="http://schemas.openxmlformats.org/officeDocument/2006/relationships/customXml" Target="../ink/ink471.xml"/><Relationship Id="rId97" Type="http://schemas.openxmlformats.org/officeDocument/2006/relationships/image" Target="../media/image380.png"/><Relationship Id="rId120" Type="http://schemas.openxmlformats.org/officeDocument/2006/relationships/customXml" Target="../ink/ink493.xml"/><Relationship Id="rId141" Type="http://schemas.openxmlformats.org/officeDocument/2006/relationships/image" Target="../media/image283.png"/><Relationship Id="rId7" Type="http://schemas.openxmlformats.org/officeDocument/2006/relationships/image" Target="../media/image226.png"/><Relationship Id="rId162" Type="http://schemas.openxmlformats.org/officeDocument/2006/relationships/customXml" Target="../ink/ink514.xml"/><Relationship Id="rId183" Type="http://schemas.openxmlformats.org/officeDocument/2006/relationships/image" Target="../media/image304.png"/><Relationship Id="rId218" Type="http://schemas.openxmlformats.org/officeDocument/2006/relationships/customXml" Target="../ink/ink542.xml"/><Relationship Id="rId239" Type="http://schemas.openxmlformats.org/officeDocument/2006/relationships/image" Target="../media/image332.png"/><Relationship Id="rId250" Type="http://schemas.openxmlformats.org/officeDocument/2006/relationships/customXml" Target="../ink/ink558.xml"/><Relationship Id="rId271" Type="http://schemas.openxmlformats.org/officeDocument/2006/relationships/image" Target="../media/image348.png"/><Relationship Id="rId292" Type="http://schemas.openxmlformats.org/officeDocument/2006/relationships/customXml" Target="../ink/ink579.xml"/><Relationship Id="rId306" Type="http://schemas.openxmlformats.org/officeDocument/2006/relationships/customXml" Target="../ink/ink586.xml"/><Relationship Id="rId24" Type="http://schemas.openxmlformats.org/officeDocument/2006/relationships/customXml" Target="../ink/ink445.xml"/><Relationship Id="rId45" Type="http://schemas.openxmlformats.org/officeDocument/2006/relationships/image" Target="../media/image245.png"/><Relationship Id="rId66" Type="http://schemas.openxmlformats.org/officeDocument/2006/relationships/customXml" Target="../ink/ink466.xml"/><Relationship Id="rId87" Type="http://schemas.openxmlformats.org/officeDocument/2006/relationships/image" Target="../media/image375.png"/><Relationship Id="rId110" Type="http://schemas.openxmlformats.org/officeDocument/2006/relationships/customXml" Target="../ink/ink488.xml"/><Relationship Id="rId131" Type="http://schemas.openxmlformats.org/officeDocument/2006/relationships/image" Target="../media/image278.png"/><Relationship Id="rId152" Type="http://schemas.openxmlformats.org/officeDocument/2006/relationships/customXml" Target="../ink/ink509.xml"/><Relationship Id="rId173" Type="http://schemas.openxmlformats.org/officeDocument/2006/relationships/image" Target="../media/image299.png"/><Relationship Id="rId194" Type="http://schemas.openxmlformats.org/officeDocument/2006/relationships/customXml" Target="../ink/ink530.xml"/><Relationship Id="rId208" Type="http://schemas.openxmlformats.org/officeDocument/2006/relationships/customXml" Target="../ink/ink537.xml"/><Relationship Id="rId229" Type="http://schemas.openxmlformats.org/officeDocument/2006/relationships/image" Target="../media/image327.png"/><Relationship Id="rId240" Type="http://schemas.openxmlformats.org/officeDocument/2006/relationships/customXml" Target="../ink/ink553.xml"/><Relationship Id="rId261" Type="http://schemas.openxmlformats.org/officeDocument/2006/relationships/image" Target="../media/image343.png"/><Relationship Id="rId14" Type="http://schemas.openxmlformats.org/officeDocument/2006/relationships/customXml" Target="../ink/ink440.xml"/><Relationship Id="rId35" Type="http://schemas.openxmlformats.org/officeDocument/2006/relationships/image" Target="../media/image240.png"/><Relationship Id="rId56" Type="http://schemas.openxmlformats.org/officeDocument/2006/relationships/customXml" Target="../ink/ink461.xml"/><Relationship Id="rId77" Type="http://schemas.openxmlformats.org/officeDocument/2006/relationships/image" Target="../media/image262.png"/><Relationship Id="rId100" Type="http://schemas.openxmlformats.org/officeDocument/2006/relationships/customXml" Target="../ink/ink483.xml"/><Relationship Id="rId282" Type="http://schemas.openxmlformats.org/officeDocument/2006/relationships/customXml" Target="../ink/ink574.xml"/><Relationship Id="rId317" Type="http://schemas.openxmlformats.org/officeDocument/2006/relationships/image" Target="../media/image371.png"/><Relationship Id="rId8" Type="http://schemas.openxmlformats.org/officeDocument/2006/relationships/customXml" Target="../ink/ink437.xml"/><Relationship Id="rId98" Type="http://schemas.openxmlformats.org/officeDocument/2006/relationships/customXml" Target="../ink/ink482.xml"/><Relationship Id="rId121" Type="http://schemas.openxmlformats.org/officeDocument/2006/relationships/image" Target="../media/image273.png"/><Relationship Id="rId142" Type="http://schemas.openxmlformats.org/officeDocument/2006/relationships/customXml" Target="../ink/ink504.xml"/><Relationship Id="rId163" Type="http://schemas.openxmlformats.org/officeDocument/2006/relationships/image" Target="../media/image294.png"/><Relationship Id="rId184" Type="http://schemas.openxmlformats.org/officeDocument/2006/relationships/customXml" Target="../ink/ink525.xml"/><Relationship Id="rId219" Type="http://schemas.openxmlformats.org/officeDocument/2006/relationships/image" Target="../media/image322.png"/><Relationship Id="rId230" Type="http://schemas.openxmlformats.org/officeDocument/2006/relationships/customXml" Target="../ink/ink548.xml"/><Relationship Id="rId251" Type="http://schemas.openxmlformats.org/officeDocument/2006/relationships/image" Target="../media/image338.png"/><Relationship Id="rId25" Type="http://schemas.openxmlformats.org/officeDocument/2006/relationships/image" Target="../media/image235.png"/><Relationship Id="rId46" Type="http://schemas.openxmlformats.org/officeDocument/2006/relationships/customXml" Target="../ink/ink456.xml"/><Relationship Id="rId67" Type="http://schemas.openxmlformats.org/officeDocument/2006/relationships/image" Target="../media/image257.png"/><Relationship Id="rId272" Type="http://schemas.openxmlformats.org/officeDocument/2006/relationships/customXml" Target="../ink/ink569.xml"/><Relationship Id="rId293" Type="http://schemas.openxmlformats.org/officeDocument/2006/relationships/image" Target="../media/image359.png"/><Relationship Id="rId307" Type="http://schemas.openxmlformats.org/officeDocument/2006/relationships/image" Target="../media/image366.png"/><Relationship Id="rId88" Type="http://schemas.openxmlformats.org/officeDocument/2006/relationships/customXml" Target="../ink/ink477.xml"/><Relationship Id="rId111" Type="http://schemas.openxmlformats.org/officeDocument/2006/relationships/image" Target="../media/image268.png"/><Relationship Id="rId132" Type="http://schemas.openxmlformats.org/officeDocument/2006/relationships/customXml" Target="../ink/ink499.xml"/><Relationship Id="rId153" Type="http://schemas.openxmlformats.org/officeDocument/2006/relationships/image" Target="../media/image289.png"/><Relationship Id="rId174" Type="http://schemas.openxmlformats.org/officeDocument/2006/relationships/customXml" Target="../ink/ink520.xml"/><Relationship Id="rId195" Type="http://schemas.openxmlformats.org/officeDocument/2006/relationships/image" Target="../media/image310.png"/><Relationship Id="rId209" Type="http://schemas.openxmlformats.org/officeDocument/2006/relationships/image" Target="../media/image317.png"/><Relationship Id="rId220" Type="http://schemas.openxmlformats.org/officeDocument/2006/relationships/customXml" Target="../ink/ink543.xml"/><Relationship Id="rId241" Type="http://schemas.openxmlformats.org/officeDocument/2006/relationships/image" Target="../media/image333.png"/><Relationship Id="rId15" Type="http://schemas.openxmlformats.org/officeDocument/2006/relationships/image" Target="../media/image230.png"/><Relationship Id="rId36" Type="http://schemas.openxmlformats.org/officeDocument/2006/relationships/customXml" Target="../ink/ink451.xml"/><Relationship Id="rId57" Type="http://schemas.openxmlformats.org/officeDocument/2006/relationships/image" Target="../media/image251.png"/><Relationship Id="rId262" Type="http://schemas.openxmlformats.org/officeDocument/2006/relationships/customXml" Target="../ink/ink564.xml"/><Relationship Id="rId283" Type="http://schemas.openxmlformats.org/officeDocument/2006/relationships/image" Target="../media/image354.png"/><Relationship Id="rId318" Type="http://schemas.openxmlformats.org/officeDocument/2006/relationships/customXml" Target="../ink/ink592.xml"/><Relationship Id="rId78" Type="http://schemas.openxmlformats.org/officeDocument/2006/relationships/customXml" Target="../ink/ink472.xml"/><Relationship Id="rId99" Type="http://schemas.openxmlformats.org/officeDocument/2006/relationships/image" Target="../media/image381.png"/><Relationship Id="rId101" Type="http://schemas.openxmlformats.org/officeDocument/2006/relationships/image" Target="../media/image382.png"/><Relationship Id="rId122" Type="http://schemas.openxmlformats.org/officeDocument/2006/relationships/customXml" Target="../ink/ink494.xml"/><Relationship Id="rId143" Type="http://schemas.openxmlformats.org/officeDocument/2006/relationships/image" Target="../media/image284.png"/><Relationship Id="rId164" Type="http://schemas.openxmlformats.org/officeDocument/2006/relationships/customXml" Target="../ink/ink515.xml"/><Relationship Id="rId185" Type="http://schemas.openxmlformats.org/officeDocument/2006/relationships/image" Target="../media/image305.png"/><Relationship Id="rId9" Type="http://schemas.openxmlformats.org/officeDocument/2006/relationships/image" Target="../media/image227.png"/><Relationship Id="rId210" Type="http://schemas.openxmlformats.org/officeDocument/2006/relationships/customXml" Target="../ink/ink538.xml"/><Relationship Id="rId26" Type="http://schemas.openxmlformats.org/officeDocument/2006/relationships/customXml" Target="../ink/ink446.xml"/><Relationship Id="rId231" Type="http://schemas.openxmlformats.org/officeDocument/2006/relationships/image" Target="../media/image328.png"/><Relationship Id="rId252" Type="http://schemas.openxmlformats.org/officeDocument/2006/relationships/customXml" Target="../ink/ink559.xml"/><Relationship Id="rId273" Type="http://schemas.openxmlformats.org/officeDocument/2006/relationships/image" Target="../media/image349.png"/><Relationship Id="rId294" Type="http://schemas.openxmlformats.org/officeDocument/2006/relationships/customXml" Target="../ink/ink580.xml"/><Relationship Id="rId308" Type="http://schemas.openxmlformats.org/officeDocument/2006/relationships/customXml" Target="../ink/ink587.xml"/><Relationship Id="rId47" Type="http://schemas.openxmlformats.org/officeDocument/2006/relationships/image" Target="../media/image246.png"/><Relationship Id="rId68" Type="http://schemas.openxmlformats.org/officeDocument/2006/relationships/customXml" Target="../ink/ink467.xml"/><Relationship Id="rId89" Type="http://schemas.openxmlformats.org/officeDocument/2006/relationships/image" Target="../media/image376.png"/><Relationship Id="rId112" Type="http://schemas.openxmlformats.org/officeDocument/2006/relationships/customXml" Target="../ink/ink489.xml"/><Relationship Id="rId133" Type="http://schemas.openxmlformats.org/officeDocument/2006/relationships/image" Target="../media/image279.png"/><Relationship Id="rId154" Type="http://schemas.openxmlformats.org/officeDocument/2006/relationships/customXml" Target="../ink/ink510.xml"/><Relationship Id="rId175" Type="http://schemas.openxmlformats.org/officeDocument/2006/relationships/image" Target="../media/image300.png"/><Relationship Id="rId196" Type="http://schemas.openxmlformats.org/officeDocument/2006/relationships/customXml" Target="../ink/ink531.xml"/><Relationship Id="rId200" Type="http://schemas.openxmlformats.org/officeDocument/2006/relationships/customXml" Target="../ink/ink533.xml"/><Relationship Id="rId16" Type="http://schemas.openxmlformats.org/officeDocument/2006/relationships/customXml" Target="../ink/ink441.xml"/><Relationship Id="rId221" Type="http://schemas.openxmlformats.org/officeDocument/2006/relationships/image" Target="../media/image323.png"/><Relationship Id="rId242" Type="http://schemas.openxmlformats.org/officeDocument/2006/relationships/customXml" Target="../ink/ink554.xml"/><Relationship Id="rId263" Type="http://schemas.openxmlformats.org/officeDocument/2006/relationships/image" Target="../media/image344.png"/><Relationship Id="rId284" Type="http://schemas.openxmlformats.org/officeDocument/2006/relationships/customXml" Target="../ink/ink575.xml"/><Relationship Id="rId319" Type="http://schemas.openxmlformats.org/officeDocument/2006/relationships/image" Target="../media/image372.png"/><Relationship Id="rId37" Type="http://schemas.openxmlformats.org/officeDocument/2006/relationships/image" Target="../media/image241.png"/><Relationship Id="rId58" Type="http://schemas.openxmlformats.org/officeDocument/2006/relationships/customXml" Target="../ink/ink462.xml"/><Relationship Id="rId79" Type="http://schemas.openxmlformats.org/officeDocument/2006/relationships/image" Target="../media/image263.png"/><Relationship Id="rId102" Type="http://schemas.openxmlformats.org/officeDocument/2006/relationships/customXml" Target="../ink/ink484.xml"/><Relationship Id="rId123" Type="http://schemas.openxmlformats.org/officeDocument/2006/relationships/image" Target="../media/image274.png"/><Relationship Id="rId144" Type="http://schemas.openxmlformats.org/officeDocument/2006/relationships/customXml" Target="../ink/ink505.xml"/><Relationship Id="rId90" Type="http://schemas.openxmlformats.org/officeDocument/2006/relationships/customXml" Target="../ink/ink478.xml"/><Relationship Id="rId165" Type="http://schemas.openxmlformats.org/officeDocument/2006/relationships/image" Target="../media/image295.png"/><Relationship Id="rId186" Type="http://schemas.openxmlformats.org/officeDocument/2006/relationships/customXml" Target="../ink/ink526.xml"/><Relationship Id="rId211" Type="http://schemas.openxmlformats.org/officeDocument/2006/relationships/image" Target="../media/image318.png"/><Relationship Id="rId232" Type="http://schemas.openxmlformats.org/officeDocument/2006/relationships/customXml" Target="../ink/ink549.xml"/><Relationship Id="rId253" Type="http://schemas.openxmlformats.org/officeDocument/2006/relationships/image" Target="../media/image339.png"/><Relationship Id="rId274" Type="http://schemas.openxmlformats.org/officeDocument/2006/relationships/customXml" Target="../ink/ink570.xml"/><Relationship Id="rId295" Type="http://schemas.openxmlformats.org/officeDocument/2006/relationships/image" Target="../media/image360.png"/><Relationship Id="rId309" Type="http://schemas.openxmlformats.org/officeDocument/2006/relationships/image" Target="../media/image367.png"/><Relationship Id="rId27" Type="http://schemas.openxmlformats.org/officeDocument/2006/relationships/image" Target="../media/image236.png"/><Relationship Id="rId48" Type="http://schemas.openxmlformats.org/officeDocument/2006/relationships/customXml" Target="../ink/ink457.xml"/><Relationship Id="rId69" Type="http://schemas.openxmlformats.org/officeDocument/2006/relationships/image" Target="../media/image258.png"/><Relationship Id="rId113" Type="http://schemas.openxmlformats.org/officeDocument/2006/relationships/image" Target="../media/image269.png"/><Relationship Id="rId134" Type="http://schemas.openxmlformats.org/officeDocument/2006/relationships/customXml" Target="../ink/ink500.xml"/><Relationship Id="rId320" Type="http://schemas.openxmlformats.org/officeDocument/2006/relationships/customXml" Target="../ink/ink593.xml"/><Relationship Id="rId80" Type="http://schemas.openxmlformats.org/officeDocument/2006/relationships/customXml" Target="../ink/ink473.xml"/><Relationship Id="rId155" Type="http://schemas.openxmlformats.org/officeDocument/2006/relationships/image" Target="../media/image290.png"/><Relationship Id="rId176" Type="http://schemas.openxmlformats.org/officeDocument/2006/relationships/customXml" Target="../ink/ink521.xml"/><Relationship Id="rId197" Type="http://schemas.openxmlformats.org/officeDocument/2006/relationships/image" Target="../media/image311.png"/><Relationship Id="rId201" Type="http://schemas.openxmlformats.org/officeDocument/2006/relationships/image" Target="../media/image313.png"/><Relationship Id="rId222" Type="http://schemas.openxmlformats.org/officeDocument/2006/relationships/customXml" Target="../ink/ink544.xml"/><Relationship Id="rId243" Type="http://schemas.openxmlformats.org/officeDocument/2006/relationships/image" Target="../media/image334.png"/><Relationship Id="rId264" Type="http://schemas.openxmlformats.org/officeDocument/2006/relationships/customXml" Target="../ink/ink565.xml"/><Relationship Id="rId285" Type="http://schemas.openxmlformats.org/officeDocument/2006/relationships/image" Target="../media/image355.png"/><Relationship Id="rId17" Type="http://schemas.openxmlformats.org/officeDocument/2006/relationships/image" Target="../media/image231.png"/><Relationship Id="rId38" Type="http://schemas.openxmlformats.org/officeDocument/2006/relationships/customXml" Target="../ink/ink452.xml"/><Relationship Id="rId59" Type="http://schemas.openxmlformats.org/officeDocument/2006/relationships/image" Target="../media/image253.png"/><Relationship Id="rId103" Type="http://schemas.openxmlformats.org/officeDocument/2006/relationships/image" Target="../media/image383.png"/><Relationship Id="rId124" Type="http://schemas.openxmlformats.org/officeDocument/2006/relationships/customXml" Target="../ink/ink495.xml"/><Relationship Id="rId310" Type="http://schemas.openxmlformats.org/officeDocument/2006/relationships/customXml" Target="../ink/ink588.xml"/><Relationship Id="rId70" Type="http://schemas.openxmlformats.org/officeDocument/2006/relationships/customXml" Target="../ink/ink468.xml"/><Relationship Id="rId91" Type="http://schemas.openxmlformats.org/officeDocument/2006/relationships/image" Target="../media/image377.png"/><Relationship Id="rId145" Type="http://schemas.openxmlformats.org/officeDocument/2006/relationships/image" Target="../media/image285.png"/><Relationship Id="rId166" Type="http://schemas.openxmlformats.org/officeDocument/2006/relationships/customXml" Target="../ink/ink516.xml"/><Relationship Id="rId187" Type="http://schemas.openxmlformats.org/officeDocument/2006/relationships/image" Target="../media/image306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539.xml"/><Relationship Id="rId233" Type="http://schemas.openxmlformats.org/officeDocument/2006/relationships/image" Target="../media/image329.png"/><Relationship Id="rId254" Type="http://schemas.openxmlformats.org/officeDocument/2006/relationships/customXml" Target="../ink/ink560.xml"/><Relationship Id="rId28" Type="http://schemas.openxmlformats.org/officeDocument/2006/relationships/customXml" Target="../ink/ink447.xml"/><Relationship Id="rId49" Type="http://schemas.openxmlformats.org/officeDocument/2006/relationships/image" Target="../media/image247.png"/><Relationship Id="rId114" Type="http://schemas.openxmlformats.org/officeDocument/2006/relationships/customXml" Target="../ink/ink490.xml"/><Relationship Id="rId275" Type="http://schemas.openxmlformats.org/officeDocument/2006/relationships/image" Target="../media/image350.png"/><Relationship Id="rId296" Type="http://schemas.openxmlformats.org/officeDocument/2006/relationships/customXml" Target="../ink/ink581.xml"/><Relationship Id="rId300" Type="http://schemas.openxmlformats.org/officeDocument/2006/relationships/customXml" Target="../ink/ink583.xml"/><Relationship Id="rId60" Type="http://schemas.openxmlformats.org/officeDocument/2006/relationships/customXml" Target="../ink/ink463.xml"/><Relationship Id="rId81" Type="http://schemas.openxmlformats.org/officeDocument/2006/relationships/image" Target="../media/image264.png"/><Relationship Id="rId135" Type="http://schemas.openxmlformats.org/officeDocument/2006/relationships/image" Target="../media/image280.png"/><Relationship Id="rId156" Type="http://schemas.openxmlformats.org/officeDocument/2006/relationships/customXml" Target="../ink/ink511.xml"/><Relationship Id="rId177" Type="http://schemas.openxmlformats.org/officeDocument/2006/relationships/image" Target="../media/image301.png"/><Relationship Id="rId198" Type="http://schemas.openxmlformats.org/officeDocument/2006/relationships/customXml" Target="../ink/ink532.xml"/><Relationship Id="rId321" Type="http://schemas.openxmlformats.org/officeDocument/2006/relationships/image" Target="../media/image373.png"/><Relationship Id="rId202" Type="http://schemas.openxmlformats.org/officeDocument/2006/relationships/customXml" Target="../ink/ink534.xml"/><Relationship Id="rId223" Type="http://schemas.openxmlformats.org/officeDocument/2006/relationships/image" Target="../media/image324.png"/><Relationship Id="rId244" Type="http://schemas.openxmlformats.org/officeDocument/2006/relationships/customXml" Target="../ink/ink555.xml"/><Relationship Id="rId18" Type="http://schemas.openxmlformats.org/officeDocument/2006/relationships/customXml" Target="../ink/ink442.xml"/><Relationship Id="rId39" Type="http://schemas.openxmlformats.org/officeDocument/2006/relationships/image" Target="../media/image242.png"/><Relationship Id="rId265" Type="http://schemas.openxmlformats.org/officeDocument/2006/relationships/image" Target="../media/image345.png"/><Relationship Id="rId286" Type="http://schemas.openxmlformats.org/officeDocument/2006/relationships/customXml" Target="../ink/ink576.xml"/><Relationship Id="rId50" Type="http://schemas.openxmlformats.org/officeDocument/2006/relationships/customXml" Target="../ink/ink458.xml"/><Relationship Id="rId104" Type="http://schemas.openxmlformats.org/officeDocument/2006/relationships/customXml" Target="../ink/ink485.xml"/><Relationship Id="rId125" Type="http://schemas.openxmlformats.org/officeDocument/2006/relationships/image" Target="../media/image275.png"/><Relationship Id="rId146" Type="http://schemas.openxmlformats.org/officeDocument/2006/relationships/customXml" Target="../ink/ink506.xml"/><Relationship Id="rId167" Type="http://schemas.openxmlformats.org/officeDocument/2006/relationships/image" Target="../media/image296.png"/><Relationship Id="rId188" Type="http://schemas.openxmlformats.org/officeDocument/2006/relationships/customXml" Target="../ink/ink527.xml"/><Relationship Id="rId311" Type="http://schemas.openxmlformats.org/officeDocument/2006/relationships/image" Target="../media/image368.png"/><Relationship Id="rId71" Type="http://schemas.openxmlformats.org/officeDocument/2006/relationships/image" Target="../media/image259.png"/><Relationship Id="rId92" Type="http://schemas.openxmlformats.org/officeDocument/2006/relationships/customXml" Target="../ink/ink479.xml"/><Relationship Id="rId213" Type="http://schemas.openxmlformats.org/officeDocument/2006/relationships/image" Target="../media/image319.png"/><Relationship Id="rId234" Type="http://schemas.openxmlformats.org/officeDocument/2006/relationships/customXml" Target="../ink/ink550.xml"/><Relationship Id="rId2" Type="http://schemas.openxmlformats.org/officeDocument/2006/relationships/customXml" Target="../ink/ink434.xml"/><Relationship Id="rId29" Type="http://schemas.openxmlformats.org/officeDocument/2006/relationships/image" Target="../media/image237.png"/><Relationship Id="rId255" Type="http://schemas.openxmlformats.org/officeDocument/2006/relationships/image" Target="../media/image340.png"/><Relationship Id="rId276" Type="http://schemas.openxmlformats.org/officeDocument/2006/relationships/customXml" Target="../ink/ink571.xml"/><Relationship Id="rId297" Type="http://schemas.openxmlformats.org/officeDocument/2006/relationships/image" Target="../media/image361.png"/><Relationship Id="rId40" Type="http://schemas.openxmlformats.org/officeDocument/2006/relationships/customXml" Target="../ink/ink453.xml"/><Relationship Id="rId115" Type="http://schemas.openxmlformats.org/officeDocument/2006/relationships/image" Target="../media/image270.png"/><Relationship Id="rId136" Type="http://schemas.openxmlformats.org/officeDocument/2006/relationships/customXml" Target="../ink/ink501.xml"/><Relationship Id="rId157" Type="http://schemas.openxmlformats.org/officeDocument/2006/relationships/image" Target="../media/image291.png"/><Relationship Id="rId178" Type="http://schemas.openxmlformats.org/officeDocument/2006/relationships/customXml" Target="../ink/ink522.xml"/><Relationship Id="rId301" Type="http://schemas.openxmlformats.org/officeDocument/2006/relationships/image" Target="../media/image363.png"/><Relationship Id="rId322" Type="http://schemas.openxmlformats.org/officeDocument/2006/relationships/customXml" Target="../ink/ink594.xml"/><Relationship Id="rId61" Type="http://schemas.openxmlformats.org/officeDocument/2006/relationships/image" Target="../media/image254.png"/><Relationship Id="rId82" Type="http://schemas.openxmlformats.org/officeDocument/2006/relationships/customXml" Target="../ink/ink474.xml"/><Relationship Id="rId199" Type="http://schemas.openxmlformats.org/officeDocument/2006/relationships/image" Target="../media/image312.png"/><Relationship Id="rId203" Type="http://schemas.openxmlformats.org/officeDocument/2006/relationships/image" Target="../media/image314.png"/><Relationship Id="rId19" Type="http://schemas.openxmlformats.org/officeDocument/2006/relationships/image" Target="../media/image232.png"/><Relationship Id="rId224" Type="http://schemas.openxmlformats.org/officeDocument/2006/relationships/customXml" Target="../ink/ink545.xml"/><Relationship Id="rId245" Type="http://schemas.openxmlformats.org/officeDocument/2006/relationships/image" Target="../media/image335.png"/><Relationship Id="rId266" Type="http://schemas.openxmlformats.org/officeDocument/2006/relationships/customXml" Target="../ink/ink566.xml"/><Relationship Id="rId287" Type="http://schemas.openxmlformats.org/officeDocument/2006/relationships/image" Target="../media/image356.png"/><Relationship Id="rId30" Type="http://schemas.openxmlformats.org/officeDocument/2006/relationships/customXml" Target="../ink/ink448.xml"/><Relationship Id="rId105" Type="http://schemas.openxmlformats.org/officeDocument/2006/relationships/image" Target="../media/image384.png"/><Relationship Id="rId126" Type="http://schemas.openxmlformats.org/officeDocument/2006/relationships/customXml" Target="../ink/ink496.xml"/><Relationship Id="rId147" Type="http://schemas.openxmlformats.org/officeDocument/2006/relationships/image" Target="../media/image286.png"/><Relationship Id="rId168" Type="http://schemas.openxmlformats.org/officeDocument/2006/relationships/customXml" Target="../ink/ink517.xml"/><Relationship Id="rId312" Type="http://schemas.openxmlformats.org/officeDocument/2006/relationships/customXml" Target="../ink/ink589.xml"/><Relationship Id="rId51" Type="http://schemas.openxmlformats.org/officeDocument/2006/relationships/image" Target="../media/image248.png"/><Relationship Id="rId72" Type="http://schemas.openxmlformats.org/officeDocument/2006/relationships/customXml" Target="../ink/ink469.xml"/><Relationship Id="rId93" Type="http://schemas.openxmlformats.org/officeDocument/2006/relationships/image" Target="../media/image378.png"/><Relationship Id="rId189" Type="http://schemas.openxmlformats.org/officeDocument/2006/relationships/image" Target="../media/image307.png"/><Relationship Id="rId3" Type="http://schemas.openxmlformats.org/officeDocument/2006/relationships/image" Target="../media/image224.png"/><Relationship Id="rId214" Type="http://schemas.openxmlformats.org/officeDocument/2006/relationships/customXml" Target="../ink/ink540.xml"/><Relationship Id="rId235" Type="http://schemas.openxmlformats.org/officeDocument/2006/relationships/image" Target="../media/image330.png"/><Relationship Id="rId256" Type="http://schemas.openxmlformats.org/officeDocument/2006/relationships/customXml" Target="../ink/ink561.xml"/><Relationship Id="rId277" Type="http://schemas.openxmlformats.org/officeDocument/2006/relationships/image" Target="../media/image351.png"/><Relationship Id="rId298" Type="http://schemas.openxmlformats.org/officeDocument/2006/relationships/customXml" Target="../ink/ink582.xml"/><Relationship Id="rId116" Type="http://schemas.openxmlformats.org/officeDocument/2006/relationships/customXml" Target="../ink/ink491.xml"/><Relationship Id="rId137" Type="http://schemas.openxmlformats.org/officeDocument/2006/relationships/image" Target="../media/image281.png"/><Relationship Id="rId158" Type="http://schemas.openxmlformats.org/officeDocument/2006/relationships/customXml" Target="../ink/ink512.xml"/><Relationship Id="rId302" Type="http://schemas.openxmlformats.org/officeDocument/2006/relationships/customXml" Target="../ink/ink584.xml"/><Relationship Id="rId323" Type="http://schemas.openxmlformats.org/officeDocument/2006/relationships/image" Target="../media/image374.png"/><Relationship Id="rId20" Type="http://schemas.openxmlformats.org/officeDocument/2006/relationships/customXml" Target="../ink/ink443.xml"/><Relationship Id="rId41" Type="http://schemas.openxmlformats.org/officeDocument/2006/relationships/image" Target="../media/image243.png"/><Relationship Id="rId62" Type="http://schemas.openxmlformats.org/officeDocument/2006/relationships/customXml" Target="../ink/ink464.xml"/><Relationship Id="rId83" Type="http://schemas.openxmlformats.org/officeDocument/2006/relationships/image" Target="../media/image265.png"/><Relationship Id="rId179" Type="http://schemas.openxmlformats.org/officeDocument/2006/relationships/image" Target="../media/image302.png"/><Relationship Id="rId190" Type="http://schemas.openxmlformats.org/officeDocument/2006/relationships/customXml" Target="../ink/ink528.xml"/><Relationship Id="rId204" Type="http://schemas.openxmlformats.org/officeDocument/2006/relationships/customXml" Target="../ink/ink535.xml"/><Relationship Id="rId225" Type="http://schemas.openxmlformats.org/officeDocument/2006/relationships/image" Target="../media/image325.png"/><Relationship Id="rId246" Type="http://schemas.openxmlformats.org/officeDocument/2006/relationships/customXml" Target="../ink/ink556.xml"/><Relationship Id="rId267" Type="http://schemas.openxmlformats.org/officeDocument/2006/relationships/image" Target="../media/image346.png"/><Relationship Id="rId288" Type="http://schemas.openxmlformats.org/officeDocument/2006/relationships/customXml" Target="../ink/ink577.xml"/><Relationship Id="rId106" Type="http://schemas.openxmlformats.org/officeDocument/2006/relationships/customXml" Target="../ink/ink486.xml"/><Relationship Id="rId127" Type="http://schemas.openxmlformats.org/officeDocument/2006/relationships/image" Target="../media/image276.png"/><Relationship Id="rId313" Type="http://schemas.openxmlformats.org/officeDocument/2006/relationships/image" Target="../media/image369.png"/><Relationship Id="rId10" Type="http://schemas.openxmlformats.org/officeDocument/2006/relationships/customXml" Target="../ink/ink438.xml"/><Relationship Id="rId31" Type="http://schemas.openxmlformats.org/officeDocument/2006/relationships/image" Target="../media/image238.png"/><Relationship Id="rId52" Type="http://schemas.openxmlformats.org/officeDocument/2006/relationships/customXml" Target="../ink/ink459.xml"/><Relationship Id="rId73" Type="http://schemas.openxmlformats.org/officeDocument/2006/relationships/image" Target="../media/image260.png"/><Relationship Id="rId94" Type="http://schemas.openxmlformats.org/officeDocument/2006/relationships/customXml" Target="../ink/ink480.xml"/><Relationship Id="rId148" Type="http://schemas.openxmlformats.org/officeDocument/2006/relationships/customXml" Target="../ink/ink507.xml"/><Relationship Id="rId169" Type="http://schemas.openxmlformats.org/officeDocument/2006/relationships/image" Target="../media/image297.png"/><Relationship Id="rId4" Type="http://schemas.openxmlformats.org/officeDocument/2006/relationships/customXml" Target="../ink/ink435.xml"/><Relationship Id="rId180" Type="http://schemas.openxmlformats.org/officeDocument/2006/relationships/customXml" Target="../ink/ink523.xml"/><Relationship Id="rId215" Type="http://schemas.openxmlformats.org/officeDocument/2006/relationships/image" Target="../media/image320.png"/><Relationship Id="rId236" Type="http://schemas.openxmlformats.org/officeDocument/2006/relationships/customXml" Target="../ink/ink551.xml"/><Relationship Id="rId257" Type="http://schemas.openxmlformats.org/officeDocument/2006/relationships/image" Target="../media/image341.png"/><Relationship Id="rId278" Type="http://schemas.openxmlformats.org/officeDocument/2006/relationships/customXml" Target="../ink/ink572.xml"/><Relationship Id="rId303" Type="http://schemas.openxmlformats.org/officeDocument/2006/relationships/image" Target="../media/image364.png"/><Relationship Id="rId42" Type="http://schemas.openxmlformats.org/officeDocument/2006/relationships/customXml" Target="../ink/ink454.xml"/><Relationship Id="rId84" Type="http://schemas.openxmlformats.org/officeDocument/2006/relationships/customXml" Target="../ink/ink475.xml"/><Relationship Id="rId138" Type="http://schemas.openxmlformats.org/officeDocument/2006/relationships/customXml" Target="../ink/ink502.xml"/><Relationship Id="rId191" Type="http://schemas.openxmlformats.org/officeDocument/2006/relationships/image" Target="../media/image308.png"/><Relationship Id="rId205" Type="http://schemas.openxmlformats.org/officeDocument/2006/relationships/image" Target="../media/image315.png"/><Relationship Id="rId247" Type="http://schemas.openxmlformats.org/officeDocument/2006/relationships/image" Target="../media/image336.png"/><Relationship Id="rId107" Type="http://schemas.openxmlformats.org/officeDocument/2006/relationships/image" Target="../media/image266.png"/><Relationship Id="rId289" Type="http://schemas.openxmlformats.org/officeDocument/2006/relationships/image" Target="../media/image357.png"/><Relationship Id="rId11" Type="http://schemas.openxmlformats.org/officeDocument/2006/relationships/image" Target="../media/image228.png"/><Relationship Id="rId53" Type="http://schemas.openxmlformats.org/officeDocument/2006/relationships/image" Target="../media/image249.png"/><Relationship Id="rId149" Type="http://schemas.openxmlformats.org/officeDocument/2006/relationships/image" Target="../media/image287.png"/><Relationship Id="rId314" Type="http://schemas.openxmlformats.org/officeDocument/2006/relationships/customXml" Target="../ink/ink590.xml"/><Relationship Id="rId95" Type="http://schemas.openxmlformats.org/officeDocument/2006/relationships/image" Target="../media/image379.png"/><Relationship Id="rId160" Type="http://schemas.openxmlformats.org/officeDocument/2006/relationships/customXml" Target="../ink/ink513.xml"/><Relationship Id="rId216" Type="http://schemas.openxmlformats.org/officeDocument/2006/relationships/customXml" Target="../ink/ink541.xml"/><Relationship Id="rId258" Type="http://schemas.openxmlformats.org/officeDocument/2006/relationships/customXml" Target="../ink/ink562.xml"/><Relationship Id="rId22" Type="http://schemas.openxmlformats.org/officeDocument/2006/relationships/customXml" Target="../ink/ink444.xml"/><Relationship Id="rId64" Type="http://schemas.openxmlformats.org/officeDocument/2006/relationships/customXml" Target="../ink/ink465.xml"/><Relationship Id="rId118" Type="http://schemas.openxmlformats.org/officeDocument/2006/relationships/customXml" Target="../ink/ink492.xml"/><Relationship Id="rId171" Type="http://schemas.openxmlformats.org/officeDocument/2006/relationships/image" Target="../media/image298.png"/><Relationship Id="rId227" Type="http://schemas.openxmlformats.org/officeDocument/2006/relationships/image" Target="../media/image326.png"/><Relationship Id="rId269" Type="http://schemas.openxmlformats.org/officeDocument/2006/relationships/image" Target="../media/image347.png"/><Relationship Id="rId33" Type="http://schemas.openxmlformats.org/officeDocument/2006/relationships/image" Target="../media/image239.png"/><Relationship Id="rId129" Type="http://schemas.openxmlformats.org/officeDocument/2006/relationships/image" Target="../media/image277.png"/><Relationship Id="rId280" Type="http://schemas.openxmlformats.org/officeDocument/2006/relationships/customXml" Target="../ink/ink573.xml"/><Relationship Id="rId75" Type="http://schemas.openxmlformats.org/officeDocument/2006/relationships/image" Target="../media/image261.png"/><Relationship Id="rId140" Type="http://schemas.openxmlformats.org/officeDocument/2006/relationships/customXml" Target="../ink/ink503.xml"/><Relationship Id="rId182" Type="http://schemas.openxmlformats.org/officeDocument/2006/relationships/customXml" Target="../ink/ink524.xml"/><Relationship Id="rId6" Type="http://schemas.openxmlformats.org/officeDocument/2006/relationships/customXml" Target="../ink/ink436.xml"/><Relationship Id="rId238" Type="http://schemas.openxmlformats.org/officeDocument/2006/relationships/customXml" Target="../ink/ink552.xml"/><Relationship Id="rId291" Type="http://schemas.openxmlformats.org/officeDocument/2006/relationships/image" Target="../media/image358.png"/><Relationship Id="rId305" Type="http://schemas.openxmlformats.org/officeDocument/2006/relationships/image" Target="../media/image365.png"/><Relationship Id="rId44" Type="http://schemas.openxmlformats.org/officeDocument/2006/relationships/customXml" Target="../ink/ink455.xml"/><Relationship Id="rId86" Type="http://schemas.openxmlformats.org/officeDocument/2006/relationships/customXml" Target="../ink/ink476.xml"/><Relationship Id="rId151" Type="http://schemas.openxmlformats.org/officeDocument/2006/relationships/image" Target="../media/image288.png"/><Relationship Id="rId193" Type="http://schemas.openxmlformats.org/officeDocument/2006/relationships/image" Target="../media/image309.png"/><Relationship Id="rId207" Type="http://schemas.openxmlformats.org/officeDocument/2006/relationships/image" Target="../media/image316.png"/><Relationship Id="rId249" Type="http://schemas.openxmlformats.org/officeDocument/2006/relationships/image" Target="../media/image337.png"/><Relationship Id="rId13" Type="http://schemas.openxmlformats.org/officeDocument/2006/relationships/image" Target="../media/image229.png"/><Relationship Id="rId109" Type="http://schemas.openxmlformats.org/officeDocument/2006/relationships/image" Target="../media/image267.png"/><Relationship Id="rId260" Type="http://schemas.openxmlformats.org/officeDocument/2006/relationships/customXml" Target="../ink/ink563.xml"/><Relationship Id="rId316" Type="http://schemas.openxmlformats.org/officeDocument/2006/relationships/customXml" Target="../ink/ink591.xml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0.png"/><Relationship Id="rId299" Type="http://schemas.openxmlformats.org/officeDocument/2006/relationships/image" Target="../media/image527.png"/><Relationship Id="rId21" Type="http://schemas.openxmlformats.org/officeDocument/2006/relationships/image" Target="../media/image394.png"/><Relationship Id="rId63" Type="http://schemas.openxmlformats.org/officeDocument/2006/relationships/image" Target="../media/image413.png"/><Relationship Id="rId159" Type="http://schemas.openxmlformats.org/officeDocument/2006/relationships/image" Target="../media/image461.png"/><Relationship Id="rId324" Type="http://schemas.openxmlformats.org/officeDocument/2006/relationships/customXml" Target="../ink/ink756.xml"/><Relationship Id="rId170" Type="http://schemas.openxmlformats.org/officeDocument/2006/relationships/customXml" Target="../ink/ink679.xml"/><Relationship Id="rId226" Type="http://schemas.openxmlformats.org/officeDocument/2006/relationships/customXml" Target="../ink/ink707.xml"/><Relationship Id="rId268" Type="http://schemas.openxmlformats.org/officeDocument/2006/relationships/customXml" Target="../ink/ink728.xml"/><Relationship Id="rId32" Type="http://schemas.openxmlformats.org/officeDocument/2006/relationships/customXml" Target="../ink/ink610.xml"/><Relationship Id="rId74" Type="http://schemas.openxmlformats.org/officeDocument/2006/relationships/customXml" Target="../ink/ink631.xml"/><Relationship Id="rId128" Type="http://schemas.openxmlformats.org/officeDocument/2006/relationships/customXml" Target="../ink/ink658.xml"/><Relationship Id="rId335" Type="http://schemas.openxmlformats.org/officeDocument/2006/relationships/image" Target="../media/image545.png"/><Relationship Id="rId5" Type="http://schemas.openxmlformats.org/officeDocument/2006/relationships/image" Target="../media/image386.png"/><Relationship Id="rId181" Type="http://schemas.openxmlformats.org/officeDocument/2006/relationships/image" Target="../media/image472.png"/><Relationship Id="rId237" Type="http://schemas.openxmlformats.org/officeDocument/2006/relationships/image" Target="../media/image496.png"/><Relationship Id="rId279" Type="http://schemas.openxmlformats.org/officeDocument/2006/relationships/image" Target="../media/image517.png"/><Relationship Id="rId43" Type="http://schemas.openxmlformats.org/officeDocument/2006/relationships/image" Target="../media/image403.png"/><Relationship Id="rId139" Type="http://schemas.openxmlformats.org/officeDocument/2006/relationships/image" Target="../media/image451.png"/><Relationship Id="rId290" Type="http://schemas.openxmlformats.org/officeDocument/2006/relationships/customXml" Target="../ink/ink739.xml"/><Relationship Id="rId304" Type="http://schemas.openxmlformats.org/officeDocument/2006/relationships/customXml" Target="../ink/ink746.xml"/><Relationship Id="rId85" Type="http://schemas.openxmlformats.org/officeDocument/2006/relationships/image" Target="../media/image424.png"/><Relationship Id="rId150" Type="http://schemas.openxmlformats.org/officeDocument/2006/relationships/customXml" Target="../ink/ink669.xml"/><Relationship Id="rId192" Type="http://schemas.openxmlformats.org/officeDocument/2006/relationships/customXml" Target="../ink/ink690.xml"/><Relationship Id="rId206" Type="http://schemas.openxmlformats.org/officeDocument/2006/relationships/customXml" Target="../ink/ink697.xml"/><Relationship Id="rId248" Type="http://schemas.openxmlformats.org/officeDocument/2006/relationships/customXml" Target="../ink/ink718.xml"/><Relationship Id="rId12" Type="http://schemas.openxmlformats.org/officeDocument/2006/relationships/customXml" Target="../ink/ink600.xml"/><Relationship Id="rId108" Type="http://schemas.openxmlformats.org/officeDocument/2006/relationships/customXml" Target="../ink/ink648.xml"/><Relationship Id="rId315" Type="http://schemas.openxmlformats.org/officeDocument/2006/relationships/image" Target="../media/image535.png"/><Relationship Id="rId54" Type="http://schemas.openxmlformats.org/officeDocument/2006/relationships/customXml" Target="../ink/ink621.xml"/><Relationship Id="rId96" Type="http://schemas.openxmlformats.org/officeDocument/2006/relationships/customXml" Target="../ink/ink642.xml"/><Relationship Id="rId161" Type="http://schemas.openxmlformats.org/officeDocument/2006/relationships/image" Target="../media/image462.png"/><Relationship Id="rId217" Type="http://schemas.openxmlformats.org/officeDocument/2006/relationships/image" Target="../media/image488.png"/><Relationship Id="rId259" Type="http://schemas.openxmlformats.org/officeDocument/2006/relationships/image" Target="../media/image507.png"/><Relationship Id="rId23" Type="http://schemas.openxmlformats.org/officeDocument/2006/relationships/image" Target="../media/image234.png"/><Relationship Id="rId119" Type="http://schemas.openxmlformats.org/officeDocument/2006/relationships/image" Target="../media/image441.png"/><Relationship Id="rId270" Type="http://schemas.openxmlformats.org/officeDocument/2006/relationships/customXml" Target="../ink/ink729.xml"/><Relationship Id="rId326" Type="http://schemas.openxmlformats.org/officeDocument/2006/relationships/customXml" Target="../ink/ink757.xml"/><Relationship Id="rId65" Type="http://schemas.openxmlformats.org/officeDocument/2006/relationships/image" Target="../media/image414.png"/><Relationship Id="rId130" Type="http://schemas.openxmlformats.org/officeDocument/2006/relationships/customXml" Target="../ink/ink659.xml"/><Relationship Id="rId172" Type="http://schemas.openxmlformats.org/officeDocument/2006/relationships/customXml" Target="../ink/ink680.xml"/><Relationship Id="rId228" Type="http://schemas.openxmlformats.org/officeDocument/2006/relationships/customXml" Target="../ink/ink708.xml"/><Relationship Id="rId281" Type="http://schemas.openxmlformats.org/officeDocument/2006/relationships/image" Target="../media/image518.png"/><Relationship Id="rId337" Type="http://schemas.openxmlformats.org/officeDocument/2006/relationships/image" Target="../media/image546.png"/><Relationship Id="rId34" Type="http://schemas.openxmlformats.org/officeDocument/2006/relationships/customXml" Target="../ink/ink611.xml"/><Relationship Id="rId76" Type="http://schemas.openxmlformats.org/officeDocument/2006/relationships/customXml" Target="../ink/ink632.xml"/><Relationship Id="rId141" Type="http://schemas.openxmlformats.org/officeDocument/2006/relationships/image" Target="../media/image452.png"/><Relationship Id="rId7" Type="http://schemas.openxmlformats.org/officeDocument/2006/relationships/image" Target="../media/image387.png"/><Relationship Id="rId183" Type="http://schemas.openxmlformats.org/officeDocument/2006/relationships/image" Target="../media/image473.png"/><Relationship Id="rId239" Type="http://schemas.openxmlformats.org/officeDocument/2006/relationships/image" Target="../media/image497.png"/><Relationship Id="rId250" Type="http://schemas.openxmlformats.org/officeDocument/2006/relationships/customXml" Target="../ink/ink719.xml"/><Relationship Id="rId292" Type="http://schemas.openxmlformats.org/officeDocument/2006/relationships/customXml" Target="../ink/ink740.xml"/><Relationship Id="rId306" Type="http://schemas.openxmlformats.org/officeDocument/2006/relationships/customXml" Target="../ink/ink747.xml"/><Relationship Id="rId45" Type="http://schemas.openxmlformats.org/officeDocument/2006/relationships/image" Target="../media/image404.png"/><Relationship Id="rId87" Type="http://schemas.openxmlformats.org/officeDocument/2006/relationships/image" Target="../media/image425.png"/><Relationship Id="rId110" Type="http://schemas.openxmlformats.org/officeDocument/2006/relationships/customXml" Target="../ink/ink649.xml"/><Relationship Id="rId152" Type="http://schemas.openxmlformats.org/officeDocument/2006/relationships/customXml" Target="../ink/ink670.xml"/><Relationship Id="rId173" Type="http://schemas.openxmlformats.org/officeDocument/2006/relationships/image" Target="../media/image468.png"/><Relationship Id="rId194" Type="http://schemas.openxmlformats.org/officeDocument/2006/relationships/customXml" Target="../ink/ink691.xml"/><Relationship Id="rId208" Type="http://schemas.openxmlformats.org/officeDocument/2006/relationships/customXml" Target="../ink/ink698.xml"/><Relationship Id="rId229" Type="http://schemas.openxmlformats.org/officeDocument/2006/relationships/image" Target="../media/image494.png"/><Relationship Id="rId240" Type="http://schemas.openxmlformats.org/officeDocument/2006/relationships/customXml" Target="../ink/ink714.xml"/><Relationship Id="rId261" Type="http://schemas.openxmlformats.org/officeDocument/2006/relationships/image" Target="../media/image508.png"/><Relationship Id="rId14" Type="http://schemas.openxmlformats.org/officeDocument/2006/relationships/customXml" Target="../ink/ink601.xml"/><Relationship Id="rId35" Type="http://schemas.openxmlformats.org/officeDocument/2006/relationships/image" Target="../media/image399.png"/><Relationship Id="rId56" Type="http://schemas.openxmlformats.org/officeDocument/2006/relationships/customXml" Target="../ink/ink622.xml"/><Relationship Id="rId77" Type="http://schemas.openxmlformats.org/officeDocument/2006/relationships/image" Target="../media/image420.png"/><Relationship Id="rId100" Type="http://schemas.openxmlformats.org/officeDocument/2006/relationships/customXml" Target="../ink/ink644.xml"/><Relationship Id="rId282" Type="http://schemas.openxmlformats.org/officeDocument/2006/relationships/customXml" Target="../ink/ink735.xml"/><Relationship Id="rId317" Type="http://schemas.openxmlformats.org/officeDocument/2006/relationships/image" Target="../media/image536.png"/><Relationship Id="rId338" Type="http://schemas.openxmlformats.org/officeDocument/2006/relationships/customXml" Target="../ink/ink763.xml"/><Relationship Id="rId8" Type="http://schemas.openxmlformats.org/officeDocument/2006/relationships/customXml" Target="../ink/ink598.xml"/><Relationship Id="rId98" Type="http://schemas.openxmlformats.org/officeDocument/2006/relationships/customXml" Target="../ink/ink643.xml"/><Relationship Id="rId121" Type="http://schemas.openxmlformats.org/officeDocument/2006/relationships/image" Target="../media/image442.png"/><Relationship Id="rId142" Type="http://schemas.openxmlformats.org/officeDocument/2006/relationships/customXml" Target="../ink/ink665.xml"/><Relationship Id="rId163" Type="http://schemas.openxmlformats.org/officeDocument/2006/relationships/image" Target="../media/image463.png"/><Relationship Id="rId184" Type="http://schemas.openxmlformats.org/officeDocument/2006/relationships/customXml" Target="../ink/ink686.xml"/><Relationship Id="rId219" Type="http://schemas.openxmlformats.org/officeDocument/2006/relationships/image" Target="../media/image489.png"/><Relationship Id="rId230" Type="http://schemas.openxmlformats.org/officeDocument/2006/relationships/customXml" Target="../ink/ink709.xml"/><Relationship Id="rId251" Type="http://schemas.openxmlformats.org/officeDocument/2006/relationships/image" Target="../media/image503.png"/><Relationship Id="rId25" Type="http://schemas.openxmlformats.org/officeDocument/2006/relationships/image" Target="../media/image395.png"/><Relationship Id="rId46" Type="http://schemas.openxmlformats.org/officeDocument/2006/relationships/customXml" Target="../ink/ink617.xml"/><Relationship Id="rId67" Type="http://schemas.openxmlformats.org/officeDocument/2006/relationships/image" Target="../media/image415.png"/><Relationship Id="rId272" Type="http://schemas.openxmlformats.org/officeDocument/2006/relationships/customXml" Target="../ink/ink730.xml"/><Relationship Id="rId293" Type="http://schemas.openxmlformats.org/officeDocument/2006/relationships/image" Target="../media/image524.png"/><Relationship Id="rId307" Type="http://schemas.openxmlformats.org/officeDocument/2006/relationships/image" Target="../media/image531.png"/><Relationship Id="rId328" Type="http://schemas.openxmlformats.org/officeDocument/2006/relationships/customXml" Target="../ink/ink758.xml"/><Relationship Id="rId88" Type="http://schemas.openxmlformats.org/officeDocument/2006/relationships/customXml" Target="../ink/ink638.xml"/><Relationship Id="rId111" Type="http://schemas.openxmlformats.org/officeDocument/2006/relationships/image" Target="../media/image437.png"/><Relationship Id="rId132" Type="http://schemas.openxmlformats.org/officeDocument/2006/relationships/customXml" Target="../ink/ink660.xml"/><Relationship Id="rId153" Type="http://schemas.openxmlformats.org/officeDocument/2006/relationships/image" Target="../media/image458.png"/><Relationship Id="rId174" Type="http://schemas.openxmlformats.org/officeDocument/2006/relationships/customXml" Target="../ink/ink681.xml"/><Relationship Id="rId195" Type="http://schemas.openxmlformats.org/officeDocument/2006/relationships/image" Target="../media/image478.png"/><Relationship Id="rId209" Type="http://schemas.openxmlformats.org/officeDocument/2006/relationships/image" Target="../media/image484.png"/><Relationship Id="rId220" Type="http://schemas.openxmlformats.org/officeDocument/2006/relationships/customXml" Target="../ink/ink704.xml"/><Relationship Id="rId241" Type="http://schemas.openxmlformats.org/officeDocument/2006/relationships/image" Target="../media/image498.png"/><Relationship Id="rId15" Type="http://schemas.openxmlformats.org/officeDocument/2006/relationships/image" Target="../media/image391.png"/><Relationship Id="rId36" Type="http://schemas.openxmlformats.org/officeDocument/2006/relationships/customXml" Target="../ink/ink612.xml"/><Relationship Id="rId57" Type="http://schemas.openxmlformats.org/officeDocument/2006/relationships/image" Target="../media/image410.png"/><Relationship Id="rId262" Type="http://schemas.openxmlformats.org/officeDocument/2006/relationships/customXml" Target="../ink/ink725.xml"/><Relationship Id="rId283" Type="http://schemas.openxmlformats.org/officeDocument/2006/relationships/image" Target="../media/image519.png"/><Relationship Id="rId318" Type="http://schemas.openxmlformats.org/officeDocument/2006/relationships/customXml" Target="../ink/ink753.xml"/><Relationship Id="rId339" Type="http://schemas.openxmlformats.org/officeDocument/2006/relationships/image" Target="../media/image547.png"/><Relationship Id="rId78" Type="http://schemas.openxmlformats.org/officeDocument/2006/relationships/customXml" Target="../ink/ink633.xml"/><Relationship Id="rId99" Type="http://schemas.openxmlformats.org/officeDocument/2006/relationships/image" Target="../media/image431.png"/><Relationship Id="rId101" Type="http://schemas.openxmlformats.org/officeDocument/2006/relationships/image" Target="../media/image432.png"/><Relationship Id="rId122" Type="http://schemas.openxmlformats.org/officeDocument/2006/relationships/customXml" Target="../ink/ink655.xml"/><Relationship Id="rId143" Type="http://schemas.openxmlformats.org/officeDocument/2006/relationships/image" Target="../media/image453.png"/><Relationship Id="rId164" Type="http://schemas.openxmlformats.org/officeDocument/2006/relationships/customXml" Target="../ink/ink676.xml"/><Relationship Id="rId185" Type="http://schemas.openxmlformats.org/officeDocument/2006/relationships/image" Target="../media/image474.png"/><Relationship Id="rId9" Type="http://schemas.openxmlformats.org/officeDocument/2006/relationships/image" Target="../media/image388.png"/><Relationship Id="rId210" Type="http://schemas.openxmlformats.org/officeDocument/2006/relationships/customXml" Target="../ink/ink699.xml"/><Relationship Id="rId26" Type="http://schemas.openxmlformats.org/officeDocument/2006/relationships/customXml" Target="../ink/ink607.xml"/><Relationship Id="rId231" Type="http://schemas.openxmlformats.org/officeDocument/2006/relationships/image" Target="../media/image326.png"/><Relationship Id="rId252" Type="http://schemas.openxmlformats.org/officeDocument/2006/relationships/customXml" Target="../ink/ink720.xml"/><Relationship Id="rId273" Type="http://schemas.openxmlformats.org/officeDocument/2006/relationships/image" Target="../media/image514.png"/><Relationship Id="rId294" Type="http://schemas.openxmlformats.org/officeDocument/2006/relationships/customXml" Target="../ink/ink741.xml"/><Relationship Id="rId308" Type="http://schemas.openxmlformats.org/officeDocument/2006/relationships/customXml" Target="../ink/ink748.xml"/><Relationship Id="rId329" Type="http://schemas.openxmlformats.org/officeDocument/2006/relationships/image" Target="../media/image542.png"/><Relationship Id="rId47" Type="http://schemas.openxmlformats.org/officeDocument/2006/relationships/image" Target="../media/image405.png"/><Relationship Id="rId68" Type="http://schemas.openxmlformats.org/officeDocument/2006/relationships/customXml" Target="../ink/ink628.xml"/><Relationship Id="rId89" Type="http://schemas.openxmlformats.org/officeDocument/2006/relationships/image" Target="../media/image426.png"/><Relationship Id="rId112" Type="http://schemas.openxmlformats.org/officeDocument/2006/relationships/customXml" Target="../ink/ink650.xml"/><Relationship Id="rId133" Type="http://schemas.openxmlformats.org/officeDocument/2006/relationships/image" Target="../media/image448.png"/><Relationship Id="rId154" Type="http://schemas.openxmlformats.org/officeDocument/2006/relationships/customXml" Target="../ink/ink671.xml"/><Relationship Id="rId175" Type="http://schemas.openxmlformats.org/officeDocument/2006/relationships/image" Target="../media/image469.png"/><Relationship Id="rId196" Type="http://schemas.openxmlformats.org/officeDocument/2006/relationships/customXml" Target="../ink/ink692.xml"/><Relationship Id="rId200" Type="http://schemas.openxmlformats.org/officeDocument/2006/relationships/customXml" Target="../ink/ink694.xml"/><Relationship Id="rId16" Type="http://schemas.openxmlformats.org/officeDocument/2006/relationships/customXml" Target="../ink/ink602.xml"/><Relationship Id="rId221" Type="http://schemas.openxmlformats.org/officeDocument/2006/relationships/image" Target="../media/image490.png"/><Relationship Id="rId242" Type="http://schemas.openxmlformats.org/officeDocument/2006/relationships/customXml" Target="../ink/ink715.xml"/><Relationship Id="rId263" Type="http://schemas.openxmlformats.org/officeDocument/2006/relationships/image" Target="../media/image509.png"/><Relationship Id="rId284" Type="http://schemas.openxmlformats.org/officeDocument/2006/relationships/customXml" Target="../ink/ink736.xml"/><Relationship Id="rId319" Type="http://schemas.openxmlformats.org/officeDocument/2006/relationships/image" Target="../media/image537.png"/><Relationship Id="rId37" Type="http://schemas.openxmlformats.org/officeDocument/2006/relationships/image" Target="../media/image400.png"/><Relationship Id="rId58" Type="http://schemas.openxmlformats.org/officeDocument/2006/relationships/customXml" Target="../ink/ink623.xml"/><Relationship Id="rId79" Type="http://schemas.openxmlformats.org/officeDocument/2006/relationships/image" Target="../media/image421.png"/><Relationship Id="rId102" Type="http://schemas.openxmlformats.org/officeDocument/2006/relationships/customXml" Target="../ink/ink645.xml"/><Relationship Id="rId123" Type="http://schemas.openxmlformats.org/officeDocument/2006/relationships/image" Target="../media/image443.png"/><Relationship Id="rId144" Type="http://schemas.openxmlformats.org/officeDocument/2006/relationships/customXml" Target="../ink/ink666.xml"/><Relationship Id="rId330" Type="http://schemas.openxmlformats.org/officeDocument/2006/relationships/customXml" Target="../ink/ink759.xml"/><Relationship Id="rId90" Type="http://schemas.openxmlformats.org/officeDocument/2006/relationships/customXml" Target="../ink/ink639.xml"/><Relationship Id="rId165" Type="http://schemas.openxmlformats.org/officeDocument/2006/relationships/image" Target="../media/image464.png"/><Relationship Id="rId186" Type="http://schemas.openxmlformats.org/officeDocument/2006/relationships/customXml" Target="../ink/ink687.xml"/><Relationship Id="rId211" Type="http://schemas.openxmlformats.org/officeDocument/2006/relationships/image" Target="../media/image485.png"/><Relationship Id="rId232" Type="http://schemas.openxmlformats.org/officeDocument/2006/relationships/customXml" Target="../ink/ink710.xml"/><Relationship Id="rId253" Type="http://schemas.openxmlformats.org/officeDocument/2006/relationships/image" Target="../media/image504.png"/><Relationship Id="rId274" Type="http://schemas.openxmlformats.org/officeDocument/2006/relationships/customXml" Target="../ink/ink731.xml"/><Relationship Id="rId295" Type="http://schemas.openxmlformats.org/officeDocument/2006/relationships/image" Target="../media/image525.png"/><Relationship Id="rId309" Type="http://schemas.openxmlformats.org/officeDocument/2006/relationships/image" Target="../media/image532.png"/><Relationship Id="rId27" Type="http://schemas.openxmlformats.org/officeDocument/2006/relationships/image" Target="../media/image396.png"/><Relationship Id="rId48" Type="http://schemas.openxmlformats.org/officeDocument/2006/relationships/customXml" Target="../ink/ink618.xml"/><Relationship Id="rId69" Type="http://schemas.openxmlformats.org/officeDocument/2006/relationships/image" Target="../media/image416.png"/><Relationship Id="rId113" Type="http://schemas.openxmlformats.org/officeDocument/2006/relationships/image" Target="../media/image438.png"/><Relationship Id="rId134" Type="http://schemas.openxmlformats.org/officeDocument/2006/relationships/customXml" Target="../ink/ink661.xml"/><Relationship Id="rId320" Type="http://schemas.openxmlformats.org/officeDocument/2006/relationships/customXml" Target="../ink/ink754.xml"/><Relationship Id="rId80" Type="http://schemas.openxmlformats.org/officeDocument/2006/relationships/customXml" Target="../ink/ink634.xml"/><Relationship Id="rId155" Type="http://schemas.openxmlformats.org/officeDocument/2006/relationships/image" Target="../media/image459.png"/><Relationship Id="rId176" Type="http://schemas.openxmlformats.org/officeDocument/2006/relationships/customXml" Target="../ink/ink682.xml"/><Relationship Id="rId197" Type="http://schemas.openxmlformats.org/officeDocument/2006/relationships/image" Target="../media/image479.png"/><Relationship Id="rId201" Type="http://schemas.openxmlformats.org/officeDocument/2006/relationships/image" Target="../media/image480.png"/><Relationship Id="rId222" Type="http://schemas.openxmlformats.org/officeDocument/2006/relationships/customXml" Target="../ink/ink705.xml"/><Relationship Id="rId243" Type="http://schemas.openxmlformats.org/officeDocument/2006/relationships/image" Target="../media/image499.png"/><Relationship Id="rId264" Type="http://schemas.openxmlformats.org/officeDocument/2006/relationships/customXml" Target="../ink/ink726.xml"/><Relationship Id="rId285" Type="http://schemas.openxmlformats.org/officeDocument/2006/relationships/image" Target="../media/image520.png"/><Relationship Id="rId17" Type="http://schemas.openxmlformats.org/officeDocument/2006/relationships/image" Target="../media/image392.png"/><Relationship Id="rId38" Type="http://schemas.openxmlformats.org/officeDocument/2006/relationships/customXml" Target="../ink/ink613.xml"/><Relationship Id="rId59" Type="http://schemas.openxmlformats.org/officeDocument/2006/relationships/image" Target="../media/image411.png"/><Relationship Id="rId103" Type="http://schemas.openxmlformats.org/officeDocument/2006/relationships/image" Target="../media/image433.png"/><Relationship Id="rId124" Type="http://schemas.openxmlformats.org/officeDocument/2006/relationships/customXml" Target="../ink/ink656.xml"/><Relationship Id="rId310" Type="http://schemas.openxmlformats.org/officeDocument/2006/relationships/customXml" Target="../ink/ink749.xml"/><Relationship Id="rId70" Type="http://schemas.openxmlformats.org/officeDocument/2006/relationships/customXml" Target="../ink/ink629.xml"/><Relationship Id="rId91" Type="http://schemas.openxmlformats.org/officeDocument/2006/relationships/image" Target="../media/image427.png"/><Relationship Id="rId145" Type="http://schemas.openxmlformats.org/officeDocument/2006/relationships/image" Target="../media/image454.png"/><Relationship Id="rId166" Type="http://schemas.openxmlformats.org/officeDocument/2006/relationships/customXml" Target="../ink/ink677.xml"/><Relationship Id="rId187" Type="http://schemas.openxmlformats.org/officeDocument/2006/relationships/image" Target="../media/image475.png"/><Relationship Id="rId331" Type="http://schemas.openxmlformats.org/officeDocument/2006/relationships/image" Target="../media/image543.png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700.xml"/><Relationship Id="rId233" Type="http://schemas.openxmlformats.org/officeDocument/2006/relationships/image" Target="../media/image327.png"/><Relationship Id="rId254" Type="http://schemas.openxmlformats.org/officeDocument/2006/relationships/customXml" Target="../ink/ink721.xml"/><Relationship Id="rId28" Type="http://schemas.openxmlformats.org/officeDocument/2006/relationships/customXml" Target="../ink/ink608.xml"/><Relationship Id="rId49" Type="http://schemas.openxmlformats.org/officeDocument/2006/relationships/image" Target="../media/image406.png"/><Relationship Id="rId114" Type="http://schemas.openxmlformats.org/officeDocument/2006/relationships/customXml" Target="../ink/ink651.xml"/><Relationship Id="rId275" Type="http://schemas.openxmlformats.org/officeDocument/2006/relationships/image" Target="../media/image515.png"/><Relationship Id="rId296" Type="http://schemas.openxmlformats.org/officeDocument/2006/relationships/customXml" Target="../ink/ink742.xml"/><Relationship Id="rId300" Type="http://schemas.openxmlformats.org/officeDocument/2006/relationships/customXml" Target="../ink/ink744.xml"/><Relationship Id="rId60" Type="http://schemas.openxmlformats.org/officeDocument/2006/relationships/customXml" Target="../ink/ink624.xml"/><Relationship Id="rId81" Type="http://schemas.openxmlformats.org/officeDocument/2006/relationships/image" Target="../media/image422.png"/><Relationship Id="rId135" Type="http://schemas.openxmlformats.org/officeDocument/2006/relationships/image" Target="../media/image449.png"/><Relationship Id="rId156" Type="http://schemas.openxmlformats.org/officeDocument/2006/relationships/customXml" Target="../ink/ink672.xml"/><Relationship Id="rId177" Type="http://schemas.openxmlformats.org/officeDocument/2006/relationships/image" Target="../media/image470.png"/><Relationship Id="rId198" Type="http://schemas.openxmlformats.org/officeDocument/2006/relationships/customXml" Target="../ink/ink693.xml"/><Relationship Id="rId321" Type="http://schemas.openxmlformats.org/officeDocument/2006/relationships/image" Target="../media/image538.png"/><Relationship Id="rId202" Type="http://schemas.openxmlformats.org/officeDocument/2006/relationships/customXml" Target="../ink/ink695.xml"/><Relationship Id="rId223" Type="http://schemas.openxmlformats.org/officeDocument/2006/relationships/image" Target="../media/image491.png"/><Relationship Id="rId244" Type="http://schemas.openxmlformats.org/officeDocument/2006/relationships/customXml" Target="../ink/ink716.xml"/><Relationship Id="rId18" Type="http://schemas.openxmlformats.org/officeDocument/2006/relationships/customXml" Target="../ink/ink603.xml"/><Relationship Id="rId39" Type="http://schemas.openxmlformats.org/officeDocument/2006/relationships/image" Target="../media/image401.png"/><Relationship Id="rId265" Type="http://schemas.openxmlformats.org/officeDocument/2006/relationships/image" Target="../media/image510.png"/><Relationship Id="rId286" Type="http://schemas.openxmlformats.org/officeDocument/2006/relationships/customXml" Target="../ink/ink737.xml"/><Relationship Id="rId50" Type="http://schemas.openxmlformats.org/officeDocument/2006/relationships/customXml" Target="../ink/ink619.xml"/><Relationship Id="rId104" Type="http://schemas.openxmlformats.org/officeDocument/2006/relationships/customXml" Target="../ink/ink646.xml"/><Relationship Id="rId125" Type="http://schemas.openxmlformats.org/officeDocument/2006/relationships/image" Target="../media/image444.png"/><Relationship Id="rId146" Type="http://schemas.openxmlformats.org/officeDocument/2006/relationships/customXml" Target="../ink/ink667.xml"/><Relationship Id="rId167" Type="http://schemas.openxmlformats.org/officeDocument/2006/relationships/image" Target="../media/image465.png"/><Relationship Id="rId188" Type="http://schemas.openxmlformats.org/officeDocument/2006/relationships/customXml" Target="../ink/ink688.xml"/><Relationship Id="rId311" Type="http://schemas.openxmlformats.org/officeDocument/2006/relationships/image" Target="../media/image533.png"/><Relationship Id="rId332" Type="http://schemas.openxmlformats.org/officeDocument/2006/relationships/customXml" Target="../ink/ink760.xml"/><Relationship Id="rId71" Type="http://schemas.openxmlformats.org/officeDocument/2006/relationships/image" Target="../media/image417.png"/><Relationship Id="rId92" Type="http://schemas.openxmlformats.org/officeDocument/2006/relationships/customXml" Target="../ink/ink640.xml"/><Relationship Id="rId213" Type="http://schemas.openxmlformats.org/officeDocument/2006/relationships/image" Target="../media/image486.png"/><Relationship Id="rId234" Type="http://schemas.openxmlformats.org/officeDocument/2006/relationships/customXml" Target="../ink/ink711.xml"/><Relationship Id="rId2" Type="http://schemas.openxmlformats.org/officeDocument/2006/relationships/customXml" Target="../ink/ink595.xml"/><Relationship Id="rId29" Type="http://schemas.openxmlformats.org/officeDocument/2006/relationships/image" Target="../media/image397.png"/><Relationship Id="rId255" Type="http://schemas.openxmlformats.org/officeDocument/2006/relationships/image" Target="../media/image505.png"/><Relationship Id="rId276" Type="http://schemas.openxmlformats.org/officeDocument/2006/relationships/customXml" Target="../ink/ink732.xml"/><Relationship Id="rId297" Type="http://schemas.openxmlformats.org/officeDocument/2006/relationships/image" Target="../media/image526.png"/><Relationship Id="rId40" Type="http://schemas.openxmlformats.org/officeDocument/2006/relationships/customXml" Target="../ink/ink614.xml"/><Relationship Id="rId115" Type="http://schemas.openxmlformats.org/officeDocument/2006/relationships/image" Target="../media/image439.png"/><Relationship Id="rId136" Type="http://schemas.openxmlformats.org/officeDocument/2006/relationships/customXml" Target="../ink/ink662.xml"/><Relationship Id="rId157" Type="http://schemas.openxmlformats.org/officeDocument/2006/relationships/image" Target="../media/image460.png"/><Relationship Id="rId178" Type="http://schemas.openxmlformats.org/officeDocument/2006/relationships/customXml" Target="../ink/ink683.xml"/><Relationship Id="rId301" Type="http://schemas.openxmlformats.org/officeDocument/2006/relationships/image" Target="../media/image528.png"/><Relationship Id="rId322" Type="http://schemas.openxmlformats.org/officeDocument/2006/relationships/customXml" Target="../ink/ink755.xml"/><Relationship Id="rId61" Type="http://schemas.openxmlformats.org/officeDocument/2006/relationships/image" Target="../media/image412.png"/><Relationship Id="rId82" Type="http://schemas.openxmlformats.org/officeDocument/2006/relationships/customXml" Target="../ink/ink635.xml"/><Relationship Id="rId199" Type="http://schemas.openxmlformats.org/officeDocument/2006/relationships/image" Target="../media/image310.png"/><Relationship Id="rId203" Type="http://schemas.openxmlformats.org/officeDocument/2006/relationships/image" Target="../media/image481.png"/><Relationship Id="rId19" Type="http://schemas.openxmlformats.org/officeDocument/2006/relationships/image" Target="../media/image393.png"/><Relationship Id="rId224" Type="http://schemas.openxmlformats.org/officeDocument/2006/relationships/customXml" Target="../ink/ink706.xml"/><Relationship Id="rId245" Type="http://schemas.openxmlformats.org/officeDocument/2006/relationships/image" Target="../media/image500.png"/><Relationship Id="rId266" Type="http://schemas.openxmlformats.org/officeDocument/2006/relationships/customXml" Target="../ink/ink727.xml"/><Relationship Id="rId287" Type="http://schemas.openxmlformats.org/officeDocument/2006/relationships/image" Target="../media/image521.png"/><Relationship Id="rId30" Type="http://schemas.openxmlformats.org/officeDocument/2006/relationships/customXml" Target="../ink/ink609.xml"/><Relationship Id="rId105" Type="http://schemas.openxmlformats.org/officeDocument/2006/relationships/image" Target="../media/image434.png"/><Relationship Id="rId126" Type="http://schemas.openxmlformats.org/officeDocument/2006/relationships/customXml" Target="../ink/ink657.xml"/><Relationship Id="rId147" Type="http://schemas.openxmlformats.org/officeDocument/2006/relationships/image" Target="../media/image455.png"/><Relationship Id="rId168" Type="http://schemas.openxmlformats.org/officeDocument/2006/relationships/customXml" Target="../ink/ink678.xml"/><Relationship Id="rId312" Type="http://schemas.openxmlformats.org/officeDocument/2006/relationships/customXml" Target="../ink/ink750.xml"/><Relationship Id="rId333" Type="http://schemas.openxmlformats.org/officeDocument/2006/relationships/image" Target="../media/image544.png"/><Relationship Id="rId51" Type="http://schemas.openxmlformats.org/officeDocument/2006/relationships/image" Target="../media/image407.png"/><Relationship Id="rId72" Type="http://schemas.openxmlformats.org/officeDocument/2006/relationships/customXml" Target="../ink/ink630.xml"/><Relationship Id="rId93" Type="http://schemas.openxmlformats.org/officeDocument/2006/relationships/image" Target="../media/image428.png"/><Relationship Id="rId189" Type="http://schemas.openxmlformats.org/officeDocument/2006/relationships/image" Target="../media/image305.png"/><Relationship Id="rId3" Type="http://schemas.openxmlformats.org/officeDocument/2006/relationships/image" Target="../media/image385.png"/><Relationship Id="rId214" Type="http://schemas.openxmlformats.org/officeDocument/2006/relationships/customXml" Target="../ink/ink701.xml"/><Relationship Id="rId235" Type="http://schemas.openxmlformats.org/officeDocument/2006/relationships/image" Target="../media/image495.png"/><Relationship Id="rId256" Type="http://schemas.openxmlformats.org/officeDocument/2006/relationships/customXml" Target="../ink/ink722.xml"/><Relationship Id="rId277" Type="http://schemas.openxmlformats.org/officeDocument/2006/relationships/image" Target="../media/image516.png"/><Relationship Id="rId298" Type="http://schemas.openxmlformats.org/officeDocument/2006/relationships/customXml" Target="../ink/ink743.xml"/><Relationship Id="rId116" Type="http://schemas.openxmlformats.org/officeDocument/2006/relationships/customXml" Target="../ink/ink652.xml"/><Relationship Id="rId137" Type="http://schemas.openxmlformats.org/officeDocument/2006/relationships/image" Target="../media/image450.png"/><Relationship Id="rId158" Type="http://schemas.openxmlformats.org/officeDocument/2006/relationships/customXml" Target="../ink/ink673.xml"/><Relationship Id="rId302" Type="http://schemas.openxmlformats.org/officeDocument/2006/relationships/customXml" Target="../ink/ink745.xml"/><Relationship Id="rId323" Type="http://schemas.openxmlformats.org/officeDocument/2006/relationships/image" Target="../media/image539.png"/><Relationship Id="rId20" Type="http://schemas.openxmlformats.org/officeDocument/2006/relationships/customXml" Target="../ink/ink604.xml"/><Relationship Id="rId41" Type="http://schemas.openxmlformats.org/officeDocument/2006/relationships/image" Target="../media/image402.png"/><Relationship Id="rId62" Type="http://schemas.openxmlformats.org/officeDocument/2006/relationships/customXml" Target="../ink/ink625.xml"/><Relationship Id="rId83" Type="http://schemas.openxmlformats.org/officeDocument/2006/relationships/image" Target="../media/image423.png"/><Relationship Id="rId179" Type="http://schemas.openxmlformats.org/officeDocument/2006/relationships/image" Target="../media/image471.png"/><Relationship Id="rId190" Type="http://schemas.openxmlformats.org/officeDocument/2006/relationships/customXml" Target="../ink/ink689.xml"/><Relationship Id="rId204" Type="http://schemas.openxmlformats.org/officeDocument/2006/relationships/customXml" Target="../ink/ink696.xml"/><Relationship Id="rId225" Type="http://schemas.openxmlformats.org/officeDocument/2006/relationships/image" Target="../media/image492.png"/><Relationship Id="rId246" Type="http://schemas.openxmlformats.org/officeDocument/2006/relationships/customXml" Target="../ink/ink717.xml"/><Relationship Id="rId267" Type="http://schemas.openxmlformats.org/officeDocument/2006/relationships/image" Target="../media/image511.png"/><Relationship Id="rId288" Type="http://schemas.openxmlformats.org/officeDocument/2006/relationships/customXml" Target="../ink/ink738.xml"/><Relationship Id="rId106" Type="http://schemas.openxmlformats.org/officeDocument/2006/relationships/customXml" Target="../ink/ink647.xml"/><Relationship Id="rId127" Type="http://schemas.openxmlformats.org/officeDocument/2006/relationships/image" Target="../media/image445.png"/><Relationship Id="rId313" Type="http://schemas.openxmlformats.org/officeDocument/2006/relationships/image" Target="../media/image534.png"/><Relationship Id="rId10" Type="http://schemas.openxmlformats.org/officeDocument/2006/relationships/customXml" Target="../ink/ink599.xml"/><Relationship Id="rId31" Type="http://schemas.openxmlformats.org/officeDocument/2006/relationships/image" Target="../media/image238.png"/><Relationship Id="rId52" Type="http://schemas.openxmlformats.org/officeDocument/2006/relationships/customXml" Target="../ink/ink620.xml"/><Relationship Id="rId73" Type="http://schemas.openxmlformats.org/officeDocument/2006/relationships/image" Target="../media/image418.png"/><Relationship Id="rId94" Type="http://schemas.openxmlformats.org/officeDocument/2006/relationships/customXml" Target="../ink/ink641.xml"/><Relationship Id="rId148" Type="http://schemas.openxmlformats.org/officeDocument/2006/relationships/customXml" Target="../ink/ink668.xml"/><Relationship Id="rId169" Type="http://schemas.openxmlformats.org/officeDocument/2006/relationships/image" Target="../media/image466.png"/><Relationship Id="rId334" Type="http://schemas.openxmlformats.org/officeDocument/2006/relationships/customXml" Target="../ink/ink761.xml"/><Relationship Id="rId4" Type="http://schemas.openxmlformats.org/officeDocument/2006/relationships/customXml" Target="../ink/ink596.xml"/><Relationship Id="rId180" Type="http://schemas.openxmlformats.org/officeDocument/2006/relationships/customXml" Target="../ink/ink684.xml"/><Relationship Id="rId215" Type="http://schemas.openxmlformats.org/officeDocument/2006/relationships/image" Target="../media/image487.png"/><Relationship Id="rId236" Type="http://schemas.openxmlformats.org/officeDocument/2006/relationships/customXml" Target="../ink/ink712.xml"/><Relationship Id="rId257" Type="http://schemas.openxmlformats.org/officeDocument/2006/relationships/image" Target="../media/image506.png"/><Relationship Id="rId278" Type="http://schemas.openxmlformats.org/officeDocument/2006/relationships/customXml" Target="../ink/ink733.xml"/><Relationship Id="rId303" Type="http://schemas.openxmlformats.org/officeDocument/2006/relationships/image" Target="../media/image529.png"/><Relationship Id="rId42" Type="http://schemas.openxmlformats.org/officeDocument/2006/relationships/customXml" Target="../ink/ink615.xml"/><Relationship Id="rId84" Type="http://schemas.openxmlformats.org/officeDocument/2006/relationships/customXml" Target="../ink/ink636.xml"/><Relationship Id="rId138" Type="http://schemas.openxmlformats.org/officeDocument/2006/relationships/customXml" Target="../ink/ink663.xml"/><Relationship Id="rId191" Type="http://schemas.openxmlformats.org/officeDocument/2006/relationships/image" Target="../media/image476.png"/><Relationship Id="rId205" Type="http://schemas.openxmlformats.org/officeDocument/2006/relationships/image" Target="../media/image482.png"/><Relationship Id="rId247" Type="http://schemas.openxmlformats.org/officeDocument/2006/relationships/image" Target="../media/image501.png"/><Relationship Id="rId107" Type="http://schemas.openxmlformats.org/officeDocument/2006/relationships/image" Target="../media/image435.png"/><Relationship Id="rId289" Type="http://schemas.openxmlformats.org/officeDocument/2006/relationships/image" Target="../media/image522.png"/><Relationship Id="rId11" Type="http://schemas.openxmlformats.org/officeDocument/2006/relationships/image" Target="../media/image389.png"/><Relationship Id="rId53" Type="http://schemas.openxmlformats.org/officeDocument/2006/relationships/image" Target="../media/image408.png"/><Relationship Id="rId149" Type="http://schemas.openxmlformats.org/officeDocument/2006/relationships/image" Target="../media/image456.png"/><Relationship Id="rId314" Type="http://schemas.openxmlformats.org/officeDocument/2006/relationships/customXml" Target="../ink/ink751.xml"/><Relationship Id="rId95" Type="http://schemas.openxmlformats.org/officeDocument/2006/relationships/image" Target="../media/image429.png"/><Relationship Id="rId160" Type="http://schemas.openxmlformats.org/officeDocument/2006/relationships/customXml" Target="../ink/ink674.xml"/><Relationship Id="rId216" Type="http://schemas.openxmlformats.org/officeDocument/2006/relationships/customXml" Target="../ink/ink702.xml"/><Relationship Id="rId258" Type="http://schemas.openxmlformats.org/officeDocument/2006/relationships/customXml" Target="../ink/ink723.xml"/><Relationship Id="rId22" Type="http://schemas.openxmlformats.org/officeDocument/2006/relationships/customXml" Target="../ink/ink605.xml"/><Relationship Id="rId64" Type="http://schemas.openxmlformats.org/officeDocument/2006/relationships/customXml" Target="../ink/ink626.xml"/><Relationship Id="rId118" Type="http://schemas.openxmlformats.org/officeDocument/2006/relationships/customXml" Target="../ink/ink653.xml"/><Relationship Id="rId325" Type="http://schemas.openxmlformats.org/officeDocument/2006/relationships/image" Target="../media/image540.png"/><Relationship Id="rId171" Type="http://schemas.openxmlformats.org/officeDocument/2006/relationships/image" Target="../media/image467.png"/><Relationship Id="rId227" Type="http://schemas.openxmlformats.org/officeDocument/2006/relationships/image" Target="../media/image493.png"/><Relationship Id="rId269" Type="http://schemas.openxmlformats.org/officeDocument/2006/relationships/image" Target="../media/image512.png"/><Relationship Id="rId33" Type="http://schemas.openxmlformats.org/officeDocument/2006/relationships/image" Target="../media/image398.png"/><Relationship Id="rId129" Type="http://schemas.openxmlformats.org/officeDocument/2006/relationships/image" Target="../media/image446.png"/><Relationship Id="rId280" Type="http://schemas.openxmlformats.org/officeDocument/2006/relationships/customXml" Target="../ink/ink734.xml"/><Relationship Id="rId336" Type="http://schemas.openxmlformats.org/officeDocument/2006/relationships/customXml" Target="../ink/ink762.xml"/><Relationship Id="rId75" Type="http://schemas.openxmlformats.org/officeDocument/2006/relationships/image" Target="../media/image419.png"/><Relationship Id="rId140" Type="http://schemas.openxmlformats.org/officeDocument/2006/relationships/customXml" Target="../ink/ink664.xml"/><Relationship Id="rId182" Type="http://schemas.openxmlformats.org/officeDocument/2006/relationships/customXml" Target="../ink/ink685.xml"/><Relationship Id="rId6" Type="http://schemas.openxmlformats.org/officeDocument/2006/relationships/customXml" Target="../ink/ink597.xml"/><Relationship Id="rId238" Type="http://schemas.openxmlformats.org/officeDocument/2006/relationships/customXml" Target="../ink/ink713.xml"/><Relationship Id="rId291" Type="http://schemas.openxmlformats.org/officeDocument/2006/relationships/image" Target="../media/image523.png"/><Relationship Id="rId305" Type="http://schemas.openxmlformats.org/officeDocument/2006/relationships/image" Target="../media/image530.png"/><Relationship Id="rId44" Type="http://schemas.openxmlformats.org/officeDocument/2006/relationships/customXml" Target="../ink/ink616.xml"/><Relationship Id="rId86" Type="http://schemas.openxmlformats.org/officeDocument/2006/relationships/customXml" Target="../ink/ink637.xml"/><Relationship Id="rId151" Type="http://schemas.openxmlformats.org/officeDocument/2006/relationships/image" Target="../media/image457.png"/><Relationship Id="rId193" Type="http://schemas.openxmlformats.org/officeDocument/2006/relationships/image" Target="../media/image477.png"/><Relationship Id="rId207" Type="http://schemas.openxmlformats.org/officeDocument/2006/relationships/image" Target="../media/image483.png"/><Relationship Id="rId249" Type="http://schemas.openxmlformats.org/officeDocument/2006/relationships/image" Target="../media/image502.png"/><Relationship Id="rId13" Type="http://schemas.openxmlformats.org/officeDocument/2006/relationships/image" Target="../media/image390.png"/><Relationship Id="rId109" Type="http://schemas.openxmlformats.org/officeDocument/2006/relationships/image" Target="../media/image436.png"/><Relationship Id="rId260" Type="http://schemas.openxmlformats.org/officeDocument/2006/relationships/customXml" Target="../ink/ink724.xml"/><Relationship Id="rId316" Type="http://schemas.openxmlformats.org/officeDocument/2006/relationships/customXml" Target="../ink/ink752.xml"/><Relationship Id="rId55" Type="http://schemas.openxmlformats.org/officeDocument/2006/relationships/image" Target="../media/image409.png"/><Relationship Id="rId97" Type="http://schemas.openxmlformats.org/officeDocument/2006/relationships/image" Target="../media/image430.png"/><Relationship Id="rId120" Type="http://schemas.openxmlformats.org/officeDocument/2006/relationships/customXml" Target="../ink/ink654.xml"/><Relationship Id="rId162" Type="http://schemas.openxmlformats.org/officeDocument/2006/relationships/customXml" Target="../ink/ink675.xml"/><Relationship Id="rId218" Type="http://schemas.openxmlformats.org/officeDocument/2006/relationships/customXml" Target="../ink/ink703.xml"/><Relationship Id="rId271" Type="http://schemas.openxmlformats.org/officeDocument/2006/relationships/image" Target="../media/image513.png"/><Relationship Id="rId24" Type="http://schemas.openxmlformats.org/officeDocument/2006/relationships/customXml" Target="../ink/ink606.xml"/><Relationship Id="rId66" Type="http://schemas.openxmlformats.org/officeDocument/2006/relationships/customXml" Target="../ink/ink627.xml"/><Relationship Id="rId131" Type="http://schemas.openxmlformats.org/officeDocument/2006/relationships/image" Target="../media/image447.png"/><Relationship Id="rId327" Type="http://schemas.openxmlformats.org/officeDocument/2006/relationships/image" Target="../media/image541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9.png"/><Relationship Id="rId299" Type="http://schemas.openxmlformats.org/officeDocument/2006/relationships/image" Target="../media/image360.png"/><Relationship Id="rId21" Type="http://schemas.openxmlformats.org/officeDocument/2006/relationships/image" Target="../media/image233.png"/><Relationship Id="rId63" Type="http://schemas.openxmlformats.org/officeDocument/2006/relationships/image" Target="../media/image255.png"/><Relationship Id="rId159" Type="http://schemas.openxmlformats.org/officeDocument/2006/relationships/image" Target="../media/image290.png"/><Relationship Id="rId324" Type="http://schemas.openxmlformats.org/officeDocument/2006/relationships/customXml" Target="../ink/ink925.xml"/><Relationship Id="rId170" Type="http://schemas.openxmlformats.org/officeDocument/2006/relationships/customXml" Target="../ink/ink848.xml"/><Relationship Id="rId226" Type="http://schemas.openxmlformats.org/officeDocument/2006/relationships/customXml" Target="../ink/ink876.xml"/><Relationship Id="rId268" Type="http://schemas.openxmlformats.org/officeDocument/2006/relationships/customXml" Target="../ink/ink897.xml"/><Relationship Id="rId32" Type="http://schemas.openxmlformats.org/officeDocument/2006/relationships/customXml" Target="../ink/ink779.xml"/><Relationship Id="rId74" Type="http://schemas.openxmlformats.org/officeDocument/2006/relationships/customXml" Target="../ink/ink800.xml"/><Relationship Id="rId128" Type="http://schemas.openxmlformats.org/officeDocument/2006/relationships/customXml" Target="../ink/ink827.xml"/><Relationship Id="rId335" Type="http://schemas.openxmlformats.org/officeDocument/2006/relationships/image" Target="../media/image553.png"/><Relationship Id="rId5" Type="http://schemas.openxmlformats.org/officeDocument/2006/relationships/image" Target="../media/image225.png"/><Relationship Id="rId181" Type="http://schemas.openxmlformats.org/officeDocument/2006/relationships/image" Target="../media/image301.png"/><Relationship Id="rId237" Type="http://schemas.openxmlformats.org/officeDocument/2006/relationships/image" Target="../media/image329.png"/><Relationship Id="rId279" Type="http://schemas.openxmlformats.org/officeDocument/2006/relationships/image" Target="../media/image350.png"/><Relationship Id="rId43" Type="http://schemas.openxmlformats.org/officeDocument/2006/relationships/image" Target="../media/image244.png"/><Relationship Id="rId139" Type="http://schemas.openxmlformats.org/officeDocument/2006/relationships/image" Target="../media/image280.png"/><Relationship Id="rId290" Type="http://schemas.openxmlformats.org/officeDocument/2006/relationships/customXml" Target="../ink/ink908.xml"/><Relationship Id="rId304" Type="http://schemas.openxmlformats.org/officeDocument/2006/relationships/customXml" Target="../ink/ink915.xml"/><Relationship Id="rId346" Type="http://schemas.openxmlformats.org/officeDocument/2006/relationships/customXml" Target="../ink/ink936.xml"/><Relationship Id="rId85" Type="http://schemas.openxmlformats.org/officeDocument/2006/relationships/image" Target="../media/image252.png"/><Relationship Id="rId150" Type="http://schemas.openxmlformats.org/officeDocument/2006/relationships/customXml" Target="../ink/ink838.xml"/><Relationship Id="rId192" Type="http://schemas.openxmlformats.org/officeDocument/2006/relationships/customXml" Target="../ink/ink859.xml"/><Relationship Id="rId206" Type="http://schemas.openxmlformats.org/officeDocument/2006/relationships/customXml" Target="../ink/ink866.xml"/><Relationship Id="rId248" Type="http://schemas.openxmlformats.org/officeDocument/2006/relationships/customXml" Target="../ink/ink887.xml"/><Relationship Id="rId12" Type="http://schemas.openxmlformats.org/officeDocument/2006/relationships/customXml" Target="../ink/ink769.xml"/><Relationship Id="rId108" Type="http://schemas.openxmlformats.org/officeDocument/2006/relationships/customXml" Target="../ink/ink817.xml"/><Relationship Id="rId315" Type="http://schemas.openxmlformats.org/officeDocument/2006/relationships/image" Target="../media/image368.png"/><Relationship Id="rId357" Type="http://schemas.openxmlformats.org/officeDocument/2006/relationships/image" Target="../media/image564.png"/><Relationship Id="rId54" Type="http://schemas.openxmlformats.org/officeDocument/2006/relationships/customXml" Target="../ink/ink790.xml"/><Relationship Id="rId96" Type="http://schemas.openxmlformats.org/officeDocument/2006/relationships/customXml" Target="../ink/ink811.xml"/><Relationship Id="rId161" Type="http://schemas.openxmlformats.org/officeDocument/2006/relationships/image" Target="../media/image291.png"/><Relationship Id="rId217" Type="http://schemas.openxmlformats.org/officeDocument/2006/relationships/image" Target="../media/image319.png"/><Relationship Id="rId259" Type="http://schemas.openxmlformats.org/officeDocument/2006/relationships/image" Target="../media/image340.png"/><Relationship Id="rId23" Type="http://schemas.openxmlformats.org/officeDocument/2006/relationships/image" Target="../media/image234.png"/><Relationship Id="rId119" Type="http://schemas.openxmlformats.org/officeDocument/2006/relationships/image" Target="../media/image270.png"/><Relationship Id="rId270" Type="http://schemas.openxmlformats.org/officeDocument/2006/relationships/customXml" Target="../ink/ink898.xml"/><Relationship Id="rId326" Type="http://schemas.openxmlformats.org/officeDocument/2006/relationships/customXml" Target="../ink/ink926.xml"/><Relationship Id="rId65" Type="http://schemas.openxmlformats.org/officeDocument/2006/relationships/image" Target="../media/image256.png"/><Relationship Id="rId130" Type="http://schemas.openxmlformats.org/officeDocument/2006/relationships/customXml" Target="../ink/ink828.xml"/><Relationship Id="rId172" Type="http://schemas.openxmlformats.org/officeDocument/2006/relationships/customXml" Target="../ink/ink849.xml"/><Relationship Id="rId228" Type="http://schemas.openxmlformats.org/officeDocument/2006/relationships/customXml" Target="../ink/ink877.xml"/><Relationship Id="rId281" Type="http://schemas.openxmlformats.org/officeDocument/2006/relationships/image" Target="../media/image351.png"/><Relationship Id="rId337" Type="http://schemas.openxmlformats.org/officeDocument/2006/relationships/image" Target="../media/image554.png"/><Relationship Id="rId34" Type="http://schemas.openxmlformats.org/officeDocument/2006/relationships/customXml" Target="../ink/ink780.xml"/><Relationship Id="rId76" Type="http://schemas.openxmlformats.org/officeDocument/2006/relationships/customXml" Target="../ink/ink801.xml"/><Relationship Id="rId141" Type="http://schemas.openxmlformats.org/officeDocument/2006/relationships/image" Target="../media/image281.png"/><Relationship Id="rId7" Type="http://schemas.openxmlformats.org/officeDocument/2006/relationships/image" Target="../media/image226.png"/><Relationship Id="rId183" Type="http://schemas.openxmlformats.org/officeDocument/2006/relationships/image" Target="../media/image302.png"/><Relationship Id="rId239" Type="http://schemas.openxmlformats.org/officeDocument/2006/relationships/image" Target="../media/image330.png"/><Relationship Id="rId250" Type="http://schemas.openxmlformats.org/officeDocument/2006/relationships/customXml" Target="../ink/ink888.xml"/><Relationship Id="rId292" Type="http://schemas.openxmlformats.org/officeDocument/2006/relationships/customXml" Target="../ink/ink909.xml"/><Relationship Id="rId306" Type="http://schemas.openxmlformats.org/officeDocument/2006/relationships/customXml" Target="../ink/ink916.xml"/><Relationship Id="rId45" Type="http://schemas.openxmlformats.org/officeDocument/2006/relationships/image" Target="../media/image245.png"/><Relationship Id="rId87" Type="http://schemas.openxmlformats.org/officeDocument/2006/relationships/image" Target="../media/image375.png"/><Relationship Id="rId110" Type="http://schemas.openxmlformats.org/officeDocument/2006/relationships/customXml" Target="../ink/ink818.xml"/><Relationship Id="rId348" Type="http://schemas.openxmlformats.org/officeDocument/2006/relationships/customXml" Target="../ink/ink937.xml"/><Relationship Id="rId152" Type="http://schemas.openxmlformats.org/officeDocument/2006/relationships/customXml" Target="../ink/ink839.xml"/><Relationship Id="rId194" Type="http://schemas.openxmlformats.org/officeDocument/2006/relationships/customXml" Target="../ink/ink860.xml"/><Relationship Id="rId208" Type="http://schemas.openxmlformats.org/officeDocument/2006/relationships/customXml" Target="../ink/ink867.xml"/><Relationship Id="rId261" Type="http://schemas.openxmlformats.org/officeDocument/2006/relationships/image" Target="../media/image341.png"/><Relationship Id="rId14" Type="http://schemas.openxmlformats.org/officeDocument/2006/relationships/customXml" Target="../ink/ink770.xml"/><Relationship Id="rId56" Type="http://schemas.openxmlformats.org/officeDocument/2006/relationships/customXml" Target="../ink/ink791.xml"/><Relationship Id="rId317" Type="http://schemas.openxmlformats.org/officeDocument/2006/relationships/image" Target="../media/image369.png"/><Relationship Id="rId359" Type="http://schemas.openxmlformats.org/officeDocument/2006/relationships/image" Target="../media/image565.png"/><Relationship Id="rId98" Type="http://schemas.openxmlformats.org/officeDocument/2006/relationships/customXml" Target="../ink/ink812.xml"/><Relationship Id="rId121" Type="http://schemas.openxmlformats.org/officeDocument/2006/relationships/image" Target="../media/image271.png"/><Relationship Id="rId163" Type="http://schemas.openxmlformats.org/officeDocument/2006/relationships/image" Target="../media/image292.png"/><Relationship Id="rId219" Type="http://schemas.openxmlformats.org/officeDocument/2006/relationships/image" Target="../media/image320.png"/><Relationship Id="rId230" Type="http://schemas.openxmlformats.org/officeDocument/2006/relationships/customXml" Target="../ink/ink878.xml"/><Relationship Id="rId25" Type="http://schemas.openxmlformats.org/officeDocument/2006/relationships/image" Target="../media/image235.png"/><Relationship Id="rId67" Type="http://schemas.openxmlformats.org/officeDocument/2006/relationships/image" Target="../media/image257.png"/><Relationship Id="rId272" Type="http://schemas.openxmlformats.org/officeDocument/2006/relationships/customXml" Target="../ink/ink899.xml"/><Relationship Id="rId328" Type="http://schemas.openxmlformats.org/officeDocument/2006/relationships/customXml" Target="../ink/ink927.xml"/><Relationship Id="rId88" Type="http://schemas.openxmlformats.org/officeDocument/2006/relationships/customXml" Target="../ink/ink807.xml"/><Relationship Id="rId111" Type="http://schemas.openxmlformats.org/officeDocument/2006/relationships/image" Target="../media/image266.png"/><Relationship Id="rId132" Type="http://schemas.openxmlformats.org/officeDocument/2006/relationships/customXml" Target="../ink/ink829.xml"/><Relationship Id="rId153" Type="http://schemas.openxmlformats.org/officeDocument/2006/relationships/image" Target="../media/image287.png"/><Relationship Id="rId174" Type="http://schemas.openxmlformats.org/officeDocument/2006/relationships/customXml" Target="../ink/ink850.xml"/><Relationship Id="rId195" Type="http://schemas.openxmlformats.org/officeDocument/2006/relationships/image" Target="../media/image308.png"/><Relationship Id="rId209" Type="http://schemas.openxmlformats.org/officeDocument/2006/relationships/image" Target="../media/image315.png"/><Relationship Id="rId360" Type="http://schemas.openxmlformats.org/officeDocument/2006/relationships/customXml" Target="../ink/ink943.xml"/><Relationship Id="rId220" Type="http://schemas.openxmlformats.org/officeDocument/2006/relationships/customXml" Target="../ink/ink873.xml"/><Relationship Id="rId241" Type="http://schemas.openxmlformats.org/officeDocument/2006/relationships/image" Target="../media/image331.png"/><Relationship Id="rId15" Type="http://schemas.openxmlformats.org/officeDocument/2006/relationships/image" Target="../media/image230.png"/><Relationship Id="rId36" Type="http://schemas.openxmlformats.org/officeDocument/2006/relationships/customXml" Target="../ink/ink781.xml"/><Relationship Id="rId57" Type="http://schemas.openxmlformats.org/officeDocument/2006/relationships/image" Target="../media/image251.png"/><Relationship Id="rId262" Type="http://schemas.openxmlformats.org/officeDocument/2006/relationships/customXml" Target="../ink/ink894.xml"/><Relationship Id="rId283" Type="http://schemas.openxmlformats.org/officeDocument/2006/relationships/image" Target="../media/image352.png"/><Relationship Id="rId318" Type="http://schemas.openxmlformats.org/officeDocument/2006/relationships/customXml" Target="../ink/ink922.xml"/><Relationship Id="rId339" Type="http://schemas.openxmlformats.org/officeDocument/2006/relationships/image" Target="../media/image555.png"/><Relationship Id="rId78" Type="http://schemas.openxmlformats.org/officeDocument/2006/relationships/customXml" Target="../ink/ink802.xml"/><Relationship Id="rId99" Type="http://schemas.openxmlformats.org/officeDocument/2006/relationships/image" Target="../media/image381.png"/><Relationship Id="rId101" Type="http://schemas.openxmlformats.org/officeDocument/2006/relationships/image" Target="../media/image548.png"/><Relationship Id="rId122" Type="http://schemas.openxmlformats.org/officeDocument/2006/relationships/customXml" Target="../ink/ink824.xml"/><Relationship Id="rId143" Type="http://schemas.openxmlformats.org/officeDocument/2006/relationships/image" Target="../media/image282.png"/><Relationship Id="rId164" Type="http://schemas.openxmlformats.org/officeDocument/2006/relationships/customXml" Target="../ink/ink845.xml"/><Relationship Id="rId185" Type="http://schemas.openxmlformats.org/officeDocument/2006/relationships/image" Target="../media/image303.png"/><Relationship Id="rId350" Type="http://schemas.openxmlformats.org/officeDocument/2006/relationships/customXml" Target="../ink/ink938.xml"/><Relationship Id="rId9" Type="http://schemas.openxmlformats.org/officeDocument/2006/relationships/image" Target="../media/image227.png"/><Relationship Id="rId210" Type="http://schemas.openxmlformats.org/officeDocument/2006/relationships/customXml" Target="../ink/ink868.xml"/><Relationship Id="rId26" Type="http://schemas.openxmlformats.org/officeDocument/2006/relationships/customXml" Target="../ink/ink776.xml"/><Relationship Id="rId231" Type="http://schemas.openxmlformats.org/officeDocument/2006/relationships/image" Target="../media/image326.png"/><Relationship Id="rId252" Type="http://schemas.openxmlformats.org/officeDocument/2006/relationships/customXml" Target="../ink/ink889.xml"/><Relationship Id="rId273" Type="http://schemas.openxmlformats.org/officeDocument/2006/relationships/image" Target="../media/image347.png"/><Relationship Id="rId294" Type="http://schemas.openxmlformats.org/officeDocument/2006/relationships/customXml" Target="../ink/ink910.xml"/><Relationship Id="rId308" Type="http://schemas.openxmlformats.org/officeDocument/2006/relationships/customXml" Target="../ink/ink917.xml"/><Relationship Id="rId329" Type="http://schemas.openxmlformats.org/officeDocument/2006/relationships/image" Target="../media/image550.png"/><Relationship Id="rId47" Type="http://schemas.openxmlformats.org/officeDocument/2006/relationships/image" Target="../media/image246.png"/><Relationship Id="rId68" Type="http://schemas.openxmlformats.org/officeDocument/2006/relationships/customXml" Target="../ink/ink797.xml"/><Relationship Id="rId89" Type="http://schemas.openxmlformats.org/officeDocument/2006/relationships/image" Target="../media/image376.png"/><Relationship Id="rId112" Type="http://schemas.openxmlformats.org/officeDocument/2006/relationships/customXml" Target="../ink/ink819.xml"/><Relationship Id="rId133" Type="http://schemas.openxmlformats.org/officeDocument/2006/relationships/image" Target="../media/image277.png"/><Relationship Id="rId154" Type="http://schemas.openxmlformats.org/officeDocument/2006/relationships/customXml" Target="../ink/ink840.xml"/><Relationship Id="rId175" Type="http://schemas.openxmlformats.org/officeDocument/2006/relationships/image" Target="../media/image298.png"/><Relationship Id="rId340" Type="http://schemas.openxmlformats.org/officeDocument/2006/relationships/customXml" Target="../ink/ink933.xml"/><Relationship Id="rId361" Type="http://schemas.openxmlformats.org/officeDocument/2006/relationships/image" Target="../media/image566.png"/><Relationship Id="rId196" Type="http://schemas.openxmlformats.org/officeDocument/2006/relationships/customXml" Target="../ink/ink861.xml"/><Relationship Id="rId200" Type="http://schemas.openxmlformats.org/officeDocument/2006/relationships/customXml" Target="../ink/ink863.xml"/><Relationship Id="rId16" Type="http://schemas.openxmlformats.org/officeDocument/2006/relationships/customXml" Target="../ink/ink771.xml"/><Relationship Id="rId221" Type="http://schemas.openxmlformats.org/officeDocument/2006/relationships/image" Target="../media/image321.png"/><Relationship Id="rId242" Type="http://schemas.openxmlformats.org/officeDocument/2006/relationships/customXml" Target="../ink/ink884.xml"/><Relationship Id="rId263" Type="http://schemas.openxmlformats.org/officeDocument/2006/relationships/image" Target="../media/image342.png"/><Relationship Id="rId284" Type="http://schemas.openxmlformats.org/officeDocument/2006/relationships/customXml" Target="../ink/ink905.xml"/><Relationship Id="rId319" Type="http://schemas.openxmlformats.org/officeDocument/2006/relationships/image" Target="../media/image370.png"/><Relationship Id="rId37" Type="http://schemas.openxmlformats.org/officeDocument/2006/relationships/image" Target="../media/image241.png"/><Relationship Id="rId58" Type="http://schemas.openxmlformats.org/officeDocument/2006/relationships/customXml" Target="../ink/ink792.xml"/><Relationship Id="rId79" Type="http://schemas.openxmlformats.org/officeDocument/2006/relationships/image" Target="../media/image263.png"/><Relationship Id="rId102" Type="http://schemas.openxmlformats.org/officeDocument/2006/relationships/customXml" Target="../ink/ink814.xml"/><Relationship Id="rId123" Type="http://schemas.openxmlformats.org/officeDocument/2006/relationships/image" Target="../media/image272.png"/><Relationship Id="rId144" Type="http://schemas.openxmlformats.org/officeDocument/2006/relationships/customXml" Target="../ink/ink835.xml"/><Relationship Id="rId330" Type="http://schemas.openxmlformats.org/officeDocument/2006/relationships/customXml" Target="../ink/ink928.xml"/><Relationship Id="rId90" Type="http://schemas.openxmlformats.org/officeDocument/2006/relationships/customXml" Target="../ink/ink808.xml"/><Relationship Id="rId165" Type="http://schemas.openxmlformats.org/officeDocument/2006/relationships/image" Target="../media/image293.png"/><Relationship Id="rId186" Type="http://schemas.openxmlformats.org/officeDocument/2006/relationships/customXml" Target="../ink/ink856.xml"/><Relationship Id="rId351" Type="http://schemas.openxmlformats.org/officeDocument/2006/relationships/image" Target="../media/image561.png"/><Relationship Id="rId211" Type="http://schemas.openxmlformats.org/officeDocument/2006/relationships/image" Target="../media/image316.png"/><Relationship Id="rId232" Type="http://schemas.openxmlformats.org/officeDocument/2006/relationships/customXml" Target="../ink/ink879.xml"/><Relationship Id="rId253" Type="http://schemas.openxmlformats.org/officeDocument/2006/relationships/image" Target="../media/image337.png"/><Relationship Id="rId274" Type="http://schemas.openxmlformats.org/officeDocument/2006/relationships/customXml" Target="../ink/ink900.xml"/><Relationship Id="rId295" Type="http://schemas.openxmlformats.org/officeDocument/2006/relationships/image" Target="../media/image358.png"/><Relationship Id="rId309" Type="http://schemas.openxmlformats.org/officeDocument/2006/relationships/image" Target="../media/image365.png"/><Relationship Id="rId27" Type="http://schemas.openxmlformats.org/officeDocument/2006/relationships/image" Target="../media/image236.png"/><Relationship Id="rId48" Type="http://schemas.openxmlformats.org/officeDocument/2006/relationships/customXml" Target="../ink/ink787.xml"/><Relationship Id="rId69" Type="http://schemas.openxmlformats.org/officeDocument/2006/relationships/image" Target="../media/image258.png"/><Relationship Id="rId113" Type="http://schemas.openxmlformats.org/officeDocument/2006/relationships/image" Target="../media/image267.png"/><Relationship Id="rId134" Type="http://schemas.openxmlformats.org/officeDocument/2006/relationships/customXml" Target="../ink/ink830.xml"/><Relationship Id="rId320" Type="http://schemas.openxmlformats.org/officeDocument/2006/relationships/customXml" Target="../ink/ink923.xml"/><Relationship Id="rId80" Type="http://schemas.openxmlformats.org/officeDocument/2006/relationships/customXml" Target="../ink/ink803.xml"/><Relationship Id="rId155" Type="http://schemas.openxmlformats.org/officeDocument/2006/relationships/image" Target="../media/image288.png"/><Relationship Id="rId176" Type="http://schemas.openxmlformats.org/officeDocument/2006/relationships/customXml" Target="../ink/ink851.xml"/><Relationship Id="rId197" Type="http://schemas.openxmlformats.org/officeDocument/2006/relationships/image" Target="../media/image309.png"/><Relationship Id="rId341" Type="http://schemas.openxmlformats.org/officeDocument/2006/relationships/image" Target="../media/image556.png"/><Relationship Id="rId362" Type="http://schemas.openxmlformats.org/officeDocument/2006/relationships/customXml" Target="../ink/ink944.xml"/><Relationship Id="rId201" Type="http://schemas.openxmlformats.org/officeDocument/2006/relationships/image" Target="../media/image311.png"/><Relationship Id="rId222" Type="http://schemas.openxmlformats.org/officeDocument/2006/relationships/customXml" Target="../ink/ink874.xml"/><Relationship Id="rId243" Type="http://schemas.openxmlformats.org/officeDocument/2006/relationships/image" Target="../media/image332.png"/><Relationship Id="rId264" Type="http://schemas.openxmlformats.org/officeDocument/2006/relationships/customXml" Target="../ink/ink895.xml"/><Relationship Id="rId285" Type="http://schemas.openxmlformats.org/officeDocument/2006/relationships/image" Target="../media/image353.png"/><Relationship Id="rId17" Type="http://schemas.openxmlformats.org/officeDocument/2006/relationships/image" Target="../media/image231.png"/><Relationship Id="rId38" Type="http://schemas.openxmlformats.org/officeDocument/2006/relationships/customXml" Target="../ink/ink782.xml"/><Relationship Id="rId59" Type="http://schemas.openxmlformats.org/officeDocument/2006/relationships/image" Target="../media/image253.png"/><Relationship Id="rId103" Type="http://schemas.openxmlformats.org/officeDocument/2006/relationships/image" Target="../media/image549.png"/><Relationship Id="rId124" Type="http://schemas.openxmlformats.org/officeDocument/2006/relationships/customXml" Target="../ink/ink825.xml"/><Relationship Id="rId310" Type="http://schemas.openxmlformats.org/officeDocument/2006/relationships/customXml" Target="../ink/ink918.xml"/><Relationship Id="rId70" Type="http://schemas.openxmlformats.org/officeDocument/2006/relationships/customXml" Target="../ink/ink798.xml"/><Relationship Id="rId91" Type="http://schemas.openxmlformats.org/officeDocument/2006/relationships/image" Target="../media/image377.png"/><Relationship Id="rId145" Type="http://schemas.openxmlformats.org/officeDocument/2006/relationships/image" Target="../media/image283.png"/><Relationship Id="rId166" Type="http://schemas.openxmlformats.org/officeDocument/2006/relationships/customXml" Target="../ink/ink846.xml"/><Relationship Id="rId187" Type="http://schemas.openxmlformats.org/officeDocument/2006/relationships/image" Target="../media/image304.png"/><Relationship Id="rId331" Type="http://schemas.openxmlformats.org/officeDocument/2006/relationships/image" Target="../media/image551.png"/><Relationship Id="rId352" Type="http://schemas.openxmlformats.org/officeDocument/2006/relationships/customXml" Target="../ink/ink939.xml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869.xml"/><Relationship Id="rId233" Type="http://schemas.openxmlformats.org/officeDocument/2006/relationships/image" Target="../media/image327.png"/><Relationship Id="rId254" Type="http://schemas.openxmlformats.org/officeDocument/2006/relationships/customXml" Target="../ink/ink890.xml"/><Relationship Id="rId28" Type="http://schemas.openxmlformats.org/officeDocument/2006/relationships/customXml" Target="../ink/ink777.xml"/><Relationship Id="rId49" Type="http://schemas.openxmlformats.org/officeDocument/2006/relationships/image" Target="../media/image247.png"/><Relationship Id="rId114" Type="http://schemas.openxmlformats.org/officeDocument/2006/relationships/customXml" Target="../ink/ink820.xml"/><Relationship Id="rId275" Type="http://schemas.openxmlformats.org/officeDocument/2006/relationships/image" Target="../media/image348.png"/><Relationship Id="rId296" Type="http://schemas.openxmlformats.org/officeDocument/2006/relationships/customXml" Target="../ink/ink911.xml"/><Relationship Id="rId300" Type="http://schemas.openxmlformats.org/officeDocument/2006/relationships/customXml" Target="../ink/ink913.xml"/><Relationship Id="rId60" Type="http://schemas.openxmlformats.org/officeDocument/2006/relationships/customXml" Target="../ink/ink793.xml"/><Relationship Id="rId81" Type="http://schemas.openxmlformats.org/officeDocument/2006/relationships/image" Target="../media/image264.png"/><Relationship Id="rId135" Type="http://schemas.openxmlformats.org/officeDocument/2006/relationships/image" Target="../media/image278.png"/><Relationship Id="rId156" Type="http://schemas.openxmlformats.org/officeDocument/2006/relationships/customXml" Target="../ink/ink841.xml"/><Relationship Id="rId177" Type="http://schemas.openxmlformats.org/officeDocument/2006/relationships/image" Target="../media/image299.png"/><Relationship Id="rId198" Type="http://schemas.openxmlformats.org/officeDocument/2006/relationships/customXml" Target="../ink/ink862.xml"/><Relationship Id="rId321" Type="http://schemas.openxmlformats.org/officeDocument/2006/relationships/image" Target="../media/image371.png"/><Relationship Id="rId342" Type="http://schemas.openxmlformats.org/officeDocument/2006/relationships/customXml" Target="../ink/ink934.xml"/><Relationship Id="rId363" Type="http://schemas.openxmlformats.org/officeDocument/2006/relationships/image" Target="../media/image567.png"/><Relationship Id="rId202" Type="http://schemas.openxmlformats.org/officeDocument/2006/relationships/customXml" Target="../ink/ink864.xml"/><Relationship Id="rId223" Type="http://schemas.openxmlformats.org/officeDocument/2006/relationships/image" Target="../media/image322.png"/><Relationship Id="rId244" Type="http://schemas.openxmlformats.org/officeDocument/2006/relationships/customXml" Target="../ink/ink885.xml"/><Relationship Id="rId18" Type="http://schemas.openxmlformats.org/officeDocument/2006/relationships/customXml" Target="../ink/ink772.xml"/><Relationship Id="rId39" Type="http://schemas.openxmlformats.org/officeDocument/2006/relationships/image" Target="../media/image242.png"/><Relationship Id="rId265" Type="http://schemas.openxmlformats.org/officeDocument/2006/relationships/image" Target="../media/image343.png"/><Relationship Id="rId286" Type="http://schemas.openxmlformats.org/officeDocument/2006/relationships/customXml" Target="../ink/ink906.xml"/><Relationship Id="rId50" Type="http://schemas.openxmlformats.org/officeDocument/2006/relationships/customXml" Target="../ink/ink788.xml"/><Relationship Id="rId104" Type="http://schemas.openxmlformats.org/officeDocument/2006/relationships/customXml" Target="../ink/ink815.xml"/><Relationship Id="rId125" Type="http://schemas.openxmlformats.org/officeDocument/2006/relationships/image" Target="../media/image273.png"/><Relationship Id="rId146" Type="http://schemas.openxmlformats.org/officeDocument/2006/relationships/customXml" Target="../ink/ink836.xml"/><Relationship Id="rId167" Type="http://schemas.openxmlformats.org/officeDocument/2006/relationships/image" Target="../media/image294.png"/><Relationship Id="rId188" Type="http://schemas.openxmlformats.org/officeDocument/2006/relationships/customXml" Target="../ink/ink857.xml"/><Relationship Id="rId311" Type="http://schemas.openxmlformats.org/officeDocument/2006/relationships/image" Target="../media/image366.png"/><Relationship Id="rId332" Type="http://schemas.openxmlformats.org/officeDocument/2006/relationships/customXml" Target="../ink/ink929.xml"/><Relationship Id="rId353" Type="http://schemas.openxmlformats.org/officeDocument/2006/relationships/image" Target="../media/image562.png"/><Relationship Id="rId71" Type="http://schemas.openxmlformats.org/officeDocument/2006/relationships/image" Target="../media/image259.png"/><Relationship Id="rId92" Type="http://schemas.openxmlformats.org/officeDocument/2006/relationships/customXml" Target="../ink/ink809.xml"/><Relationship Id="rId213" Type="http://schemas.openxmlformats.org/officeDocument/2006/relationships/image" Target="../media/image317.png"/><Relationship Id="rId234" Type="http://schemas.openxmlformats.org/officeDocument/2006/relationships/customXml" Target="../ink/ink880.xml"/><Relationship Id="rId2" Type="http://schemas.openxmlformats.org/officeDocument/2006/relationships/customXml" Target="../ink/ink764.xml"/><Relationship Id="rId29" Type="http://schemas.openxmlformats.org/officeDocument/2006/relationships/image" Target="../media/image237.png"/><Relationship Id="rId255" Type="http://schemas.openxmlformats.org/officeDocument/2006/relationships/image" Target="../media/image338.png"/><Relationship Id="rId276" Type="http://schemas.openxmlformats.org/officeDocument/2006/relationships/customXml" Target="../ink/ink901.xml"/><Relationship Id="rId297" Type="http://schemas.openxmlformats.org/officeDocument/2006/relationships/image" Target="../media/image359.png"/><Relationship Id="rId40" Type="http://schemas.openxmlformats.org/officeDocument/2006/relationships/customXml" Target="../ink/ink783.xml"/><Relationship Id="rId115" Type="http://schemas.openxmlformats.org/officeDocument/2006/relationships/image" Target="../media/image268.png"/><Relationship Id="rId136" Type="http://schemas.openxmlformats.org/officeDocument/2006/relationships/customXml" Target="../ink/ink831.xml"/><Relationship Id="rId157" Type="http://schemas.openxmlformats.org/officeDocument/2006/relationships/image" Target="../media/image289.png"/><Relationship Id="rId178" Type="http://schemas.openxmlformats.org/officeDocument/2006/relationships/customXml" Target="../ink/ink852.xml"/><Relationship Id="rId301" Type="http://schemas.openxmlformats.org/officeDocument/2006/relationships/image" Target="../media/image361.png"/><Relationship Id="rId322" Type="http://schemas.openxmlformats.org/officeDocument/2006/relationships/customXml" Target="../ink/ink924.xml"/><Relationship Id="rId343" Type="http://schemas.openxmlformats.org/officeDocument/2006/relationships/image" Target="../media/image557.png"/><Relationship Id="rId61" Type="http://schemas.openxmlformats.org/officeDocument/2006/relationships/image" Target="../media/image254.png"/><Relationship Id="rId82" Type="http://schemas.openxmlformats.org/officeDocument/2006/relationships/customXml" Target="../ink/ink804.xml"/><Relationship Id="rId199" Type="http://schemas.openxmlformats.org/officeDocument/2006/relationships/image" Target="../media/image310.png"/><Relationship Id="rId203" Type="http://schemas.openxmlformats.org/officeDocument/2006/relationships/image" Target="../media/image312.png"/><Relationship Id="rId19" Type="http://schemas.openxmlformats.org/officeDocument/2006/relationships/image" Target="../media/image232.png"/><Relationship Id="rId224" Type="http://schemas.openxmlformats.org/officeDocument/2006/relationships/customXml" Target="../ink/ink875.xml"/><Relationship Id="rId245" Type="http://schemas.openxmlformats.org/officeDocument/2006/relationships/image" Target="../media/image333.png"/><Relationship Id="rId266" Type="http://schemas.openxmlformats.org/officeDocument/2006/relationships/customXml" Target="../ink/ink896.xml"/><Relationship Id="rId287" Type="http://schemas.openxmlformats.org/officeDocument/2006/relationships/image" Target="../media/image354.png"/><Relationship Id="rId30" Type="http://schemas.openxmlformats.org/officeDocument/2006/relationships/customXml" Target="../ink/ink778.xml"/><Relationship Id="rId105" Type="http://schemas.openxmlformats.org/officeDocument/2006/relationships/image" Target="../media/image382.png"/><Relationship Id="rId126" Type="http://schemas.openxmlformats.org/officeDocument/2006/relationships/customXml" Target="../ink/ink826.xml"/><Relationship Id="rId147" Type="http://schemas.openxmlformats.org/officeDocument/2006/relationships/image" Target="../media/image284.png"/><Relationship Id="rId168" Type="http://schemas.openxmlformats.org/officeDocument/2006/relationships/customXml" Target="../ink/ink847.xml"/><Relationship Id="rId312" Type="http://schemas.openxmlformats.org/officeDocument/2006/relationships/customXml" Target="../ink/ink919.xml"/><Relationship Id="rId333" Type="http://schemas.openxmlformats.org/officeDocument/2006/relationships/image" Target="../media/image552.png"/><Relationship Id="rId354" Type="http://schemas.openxmlformats.org/officeDocument/2006/relationships/customXml" Target="../ink/ink940.xml"/><Relationship Id="rId51" Type="http://schemas.openxmlformats.org/officeDocument/2006/relationships/image" Target="../media/image248.png"/><Relationship Id="rId72" Type="http://schemas.openxmlformats.org/officeDocument/2006/relationships/customXml" Target="../ink/ink799.xml"/><Relationship Id="rId93" Type="http://schemas.openxmlformats.org/officeDocument/2006/relationships/image" Target="../media/image378.png"/><Relationship Id="rId189" Type="http://schemas.openxmlformats.org/officeDocument/2006/relationships/image" Target="../media/image305.png"/><Relationship Id="rId3" Type="http://schemas.openxmlformats.org/officeDocument/2006/relationships/image" Target="../media/image224.png"/><Relationship Id="rId214" Type="http://schemas.openxmlformats.org/officeDocument/2006/relationships/customXml" Target="../ink/ink870.xml"/><Relationship Id="rId235" Type="http://schemas.openxmlformats.org/officeDocument/2006/relationships/image" Target="../media/image328.png"/><Relationship Id="rId256" Type="http://schemas.openxmlformats.org/officeDocument/2006/relationships/customXml" Target="../ink/ink891.xml"/><Relationship Id="rId277" Type="http://schemas.openxmlformats.org/officeDocument/2006/relationships/image" Target="../media/image349.png"/><Relationship Id="rId298" Type="http://schemas.openxmlformats.org/officeDocument/2006/relationships/customXml" Target="../ink/ink912.xml"/><Relationship Id="rId116" Type="http://schemas.openxmlformats.org/officeDocument/2006/relationships/customXml" Target="../ink/ink821.xml"/><Relationship Id="rId137" Type="http://schemas.openxmlformats.org/officeDocument/2006/relationships/image" Target="../media/image279.png"/><Relationship Id="rId158" Type="http://schemas.openxmlformats.org/officeDocument/2006/relationships/customXml" Target="../ink/ink842.xml"/><Relationship Id="rId302" Type="http://schemas.openxmlformats.org/officeDocument/2006/relationships/customXml" Target="../ink/ink914.xml"/><Relationship Id="rId323" Type="http://schemas.openxmlformats.org/officeDocument/2006/relationships/image" Target="../media/image372.png"/><Relationship Id="rId344" Type="http://schemas.openxmlformats.org/officeDocument/2006/relationships/customXml" Target="../ink/ink935.xml"/><Relationship Id="rId20" Type="http://schemas.openxmlformats.org/officeDocument/2006/relationships/customXml" Target="../ink/ink773.xml"/><Relationship Id="rId41" Type="http://schemas.openxmlformats.org/officeDocument/2006/relationships/image" Target="../media/image243.png"/><Relationship Id="rId62" Type="http://schemas.openxmlformats.org/officeDocument/2006/relationships/customXml" Target="../ink/ink794.xml"/><Relationship Id="rId83" Type="http://schemas.openxmlformats.org/officeDocument/2006/relationships/image" Target="../media/image265.png"/><Relationship Id="rId179" Type="http://schemas.openxmlformats.org/officeDocument/2006/relationships/image" Target="../media/image300.png"/><Relationship Id="rId190" Type="http://schemas.openxmlformats.org/officeDocument/2006/relationships/customXml" Target="../ink/ink858.xml"/><Relationship Id="rId204" Type="http://schemas.openxmlformats.org/officeDocument/2006/relationships/customXml" Target="../ink/ink865.xml"/><Relationship Id="rId225" Type="http://schemas.openxmlformats.org/officeDocument/2006/relationships/image" Target="../media/image323.png"/><Relationship Id="rId246" Type="http://schemas.openxmlformats.org/officeDocument/2006/relationships/customXml" Target="../ink/ink886.xml"/><Relationship Id="rId267" Type="http://schemas.openxmlformats.org/officeDocument/2006/relationships/image" Target="../media/image344.png"/><Relationship Id="rId288" Type="http://schemas.openxmlformats.org/officeDocument/2006/relationships/customXml" Target="../ink/ink907.xml"/><Relationship Id="rId106" Type="http://schemas.openxmlformats.org/officeDocument/2006/relationships/customXml" Target="../ink/ink816.xml"/><Relationship Id="rId127" Type="http://schemas.openxmlformats.org/officeDocument/2006/relationships/image" Target="../media/image274.png"/><Relationship Id="rId313" Type="http://schemas.openxmlformats.org/officeDocument/2006/relationships/image" Target="../media/image367.png"/><Relationship Id="rId10" Type="http://schemas.openxmlformats.org/officeDocument/2006/relationships/customXml" Target="../ink/ink768.xml"/><Relationship Id="rId31" Type="http://schemas.openxmlformats.org/officeDocument/2006/relationships/image" Target="../media/image238.png"/><Relationship Id="rId52" Type="http://schemas.openxmlformats.org/officeDocument/2006/relationships/customXml" Target="../ink/ink789.xml"/><Relationship Id="rId73" Type="http://schemas.openxmlformats.org/officeDocument/2006/relationships/image" Target="../media/image260.png"/><Relationship Id="rId94" Type="http://schemas.openxmlformats.org/officeDocument/2006/relationships/customXml" Target="../ink/ink810.xml"/><Relationship Id="rId148" Type="http://schemas.openxmlformats.org/officeDocument/2006/relationships/customXml" Target="../ink/ink837.xml"/><Relationship Id="rId169" Type="http://schemas.openxmlformats.org/officeDocument/2006/relationships/image" Target="../media/image295.png"/><Relationship Id="rId334" Type="http://schemas.openxmlformats.org/officeDocument/2006/relationships/customXml" Target="../ink/ink930.xml"/><Relationship Id="rId355" Type="http://schemas.openxmlformats.org/officeDocument/2006/relationships/image" Target="../media/image563.png"/><Relationship Id="rId4" Type="http://schemas.openxmlformats.org/officeDocument/2006/relationships/customXml" Target="../ink/ink765.xml"/><Relationship Id="rId180" Type="http://schemas.openxmlformats.org/officeDocument/2006/relationships/customXml" Target="../ink/ink853.xml"/><Relationship Id="rId215" Type="http://schemas.openxmlformats.org/officeDocument/2006/relationships/image" Target="../media/image318.png"/><Relationship Id="rId236" Type="http://schemas.openxmlformats.org/officeDocument/2006/relationships/customXml" Target="../ink/ink881.xml"/><Relationship Id="rId257" Type="http://schemas.openxmlformats.org/officeDocument/2006/relationships/image" Target="../media/image339.png"/><Relationship Id="rId278" Type="http://schemas.openxmlformats.org/officeDocument/2006/relationships/customXml" Target="../ink/ink902.xml"/><Relationship Id="rId303" Type="http://schemas.openxmlformats.org/officeDocument/2006/relationships/image" Target="../media/image362.png"/><Relationship Id="rId42" Type="http://schemas.openxmlformats.org/officeDocument/2006/relationships/customXml" Target="../ink/ink784.xml"/><Relationship Id="rId84" Type="http://schemas.openxmlformats.org/officeDocument/2006/relationships/customXml" Target="../ink/ink805.xml"/><Relationship Id="rId138" Type="http://schemas.openxmlformats.org/officeDocument/2006/relationships/customXml" Target="../ink/ink832.xml"/><Relationship Id="rId345" Type="http://schemas.openxmlformats.org/officeDocument/2006/relationships/image" Target="../media/image558.png"/><Relationship Id="rId191" Type="http://schemas.openxmlformats.org/officeDocument/2006/relationships/image" Target="../media/image306.png"/><Relationship Id="rId205" Type="http://schemas.openxmlformats.org/officeDocument/2006/relationships/image" Target="../media/image313.png"/><Relationship Id="rId247" Type="http://schemas.openxmlformats.org/officeDocument/2006/relationships/image" Target="../media/image334.png"/><Relationship Id="rId107" Type="http://schemas.openxmlformats.org/officeDocument/2006/relationships/image" Target="../media/image383.png"/><Relationship Id="rId289" Type="http://schemas.openxmlformats.org/officeDocument/2006/relationships/image" Target="../media/image355.png"/><Relationship Id="rId11" Type="http://schemas.openxmlformats.org/officeDocument/2006/relationships/image" Target="../media/image228.png"/><Relationship Id="rId53" Type="http://schemas.openxmlformats.org/officeDocument/2006/relationships/image" Target="../media/image249.png"/><Relationship Id="rId149" Type="http://schemas.openxmlformats.org/officeDocument/2006/relationships/image" Target="../media/image285.png"/><Relationship Id="rId314" Type="http://schemas.openxmlformats.org/officeDocument/2006/relationships/customXml" Target="../ink/ink920.xml"/><Relationship Id="rId356" Type="http://schemas.openxmlformats.org/officeDocument/2006/relationships/customXml" Target="../ink/ink941.xml"/><Relationship Id="rId95" Type="http://schemas.openxmlformats.org/officeDocument/2006/relationships/image" Target="../media/image379.png"/><Relationship Id="rId160" Type="http://schemas.openxmlformats.org/officeDocument/2006/relationships/customXml" Target="../ink/ink843.xml"/><Relationship Id="rId216" Type="http://schemas.openxmlformats.org/officeDocument/2006/relationships/customXml" Target="../ink/ink871.xml"/><Relationship Id="rId258" Type="http://schemas.openxmlformats.org/officeDocument/2006/relationships/customXml" Target="../ink/ink892.xml"/><Relationship Id="rId22" Type="http://schemas.openxmlformats.org/officeDocument/2006/relationships/customXml" Target="../ink/ink774.xml"/><Relationship Id="rId64" Type="http://schemas.openxmlformats.org/officeDocument/2006/relationships/customXml" Target="../ink/ink795.xml"/><Relationship Id="rId118" Type="http://schemas.openxmlformats.org/officeDocument/2006/relationships/customXml" Target="../ink/ink822.xml"/><Relationship Id="rId325" Type="http://schemas.openxmlformats.org/officeDocument/2006/relationships/image" Target="../media/image373.png"/><Relationship Id="rId171" Type="http://schemas.openxmlformats.org/officeDocument/2006/relationships/image" Target="../media/image296.png"/><Relationship Id="rId227" Type="http://schemas.openxmlformats.org/officeDocument/2006/relationships/image" Target="../media/image324.png"/><Relationship Id="rId269" Type="http://schemas.openxmlformats.org/officeDocument/2006/relationships/image" Target="../media/image345.png"/><Relationship Id="rId33" Type="http://schemas.openxmlformats.org/officeDocument/2006/relationships/image" Target="../media/image239.png"/><Relationship Id="rId129" Type="http://schemas.openxmlformats.org/officeDocument/2006/relationships/image" Target="../media/image275.png"/><Relationship Id="rId280" Type="http://schemas.openxmlformats.org/officeDocument/2006/relationships/customXml" Target="../ink/ink903.xml"/><Relationship Id="rId336" Type="http://schemas.openxmlformats.org/officeDocument/2006/relationships/customXml" Target="../ink/ink931.xml"/><Relationship Id="rId75" Type="http://schemas.openxmlformats.org/officeDocument/2006/relationships/image" Target="../media/image261.png"/><Relationship Id="rId140" Type="http://schemas.openxmlformats.org/officeDocument/2006/relationships/customXml" Target="../ink/ink833.xml"/><Relationship Id="rId182" Type="http://schemas.openxmlformats.org/officeDocument/2006/relationships/customXml" Target="../ink/ink854.xml"/><Relationship Id="rId6" Type="http://schemas.openxmlformats.org/officeDocument/2006/relationships/customXml" Target="../ink/ink766.xml"/><Relationship Id="rId238" Type="http://schemas.openxmlformats.org/officeDocument/2006/relationships/customXml" Target="../ink/ink882.xml"/><Relationship Id="rId291" Type="http://schemas.openxmlformats.org/officeDocument/2006/relationships/image" Target="../media/image356.png"/><Relationship Id="rId305" Type="http://schemas.openxmlformats.org/officeDocument/2006/relationships/image" Target="../media/image363.png"/><Relationship Id="rId347" Type="http://schemas.openxmlformats.org/officeDocument/2006/relationships/image" Target="../media/image559.png"/><Relationship Id="rId44" Type="http://schemas.openxmlformats.org/officeDocument/2006/relationships/customXml" Target="../ink/ink785.xml"/><Relationship Id="rId86" Type="http://schemas.openxmlformats.org/officeDocument/2006/relationships/customXml" Target="../ink/ink806.xml"/><Relationship Id="rId151" Type="http://schemas.openxmlformats.org/officeDocument/2006/relationships/image" Target="../media/image286.png"/><Relationship Id="rId193" Type="http://schemas.openxmlformats.org/officeDocument/2006/relationships/image" Target="../media/image307.png"/><Relationship Id="rId207" Type="http://schemas.openxmlformats.org/officeDocument/2006/relationships/image" Target="../media/image314.png"/><Relationship Id="rId249" Type="http://schemas.openxmlformats.org/officeDocument/2006/relationships/image" Target="../media/image335.png"/><Relationship Id="rId13" Type="http://schemas.openxmlformats.org/officeDocument/2006/relationships/image" Target="../media/image229.png"/><Relationship Id="rId109" Type="http://schemas.openxmlformats.org/officeDocument/2006/relationships/image" Target="../media/image384.png"/><Relationship Id="rId260" Type="http://schemas.openxmlformats.org/officeDocument/2006/relationships/customXml" Target="../ink/ink893.xml"/><Relationship Id="rId316" Type="http://schemas.openxmlformats.org/officeDocument/2006/relationships/customXml" Target="../ink/ink921.xml"/><Relationship Id="rId55" Type="http://schemas.openxmlformats.org/officeDocument/2006/relationships/image" Target="../media/image250.png"/><Relationship Id="rId97" Type="http://schemas.openxmlformats.org/officeDocument/2006/relationships/image" Target="../media/image380.png"/><Relationship Id="rId120" Type="http://schemas.openxmlformats.org/officeDocument/2006/relationships/customXml" Target="../ink/ink823.xml"/><Relationship Id="rId358" Type="http://schemas.openxmlformats.org/officeDocument/2006/relationships/customXml" Target="../ink/ink942.xml"/><Relationship Id="rId162" Type="http://schemas.openxmlformats.org/officeDocument/2006/relationships/customXml" Target="../ink/ink844.xml"/><Relationship Id="rId218" Type="http://schemas.openxmlformats.org/officeDocument/2006/relationships/customXml" Target="../ink/ink872.xml"/><Relationship Id="rId271" Type="http://schemas.openxmlformats.org/officeDocument/2006/relationships/image" Target="../media/image346.png"/><Relationship Id="rId24" Type="http://schemas.openxmlformats.org/officeDocument/2006/relationships/customXml" Target="../ink/ink775.xml"/><Relationship Id="rId66" Type="http://schemas.openxmlformats.org/officeDocument/2006/relationships/customXml" Target="../ink/ink796.xml"/><Relationship Id="rId131" Type="http://schemas.openxmlformats.org/officeDocument/2006/relationships/image" Target="../media/image276.png"/><Relationship Id="rId327" Type="http://schemas.openxmlformats.org/officeDocument/2006/relationships/image" Target="../media/image374.png"/><Relationship Id="rId173" Type="http://schemas.openxmlformats.org/officeDocument/2006/relationships/image" Target="../media/image297.png"/><Relationship Id="rId229" Type="http://schemas.openxmlformats.org/officeDocument/2006/relationships/image" Target="../media/image325.png"/><Relationship Id="rId240" Type="http://schemas.openxmlformats.org/officeDocument/2006/relationships/customXml" Target="../ink/ink883.xml"/><Relationship Id="rId35" Type="http://schemas.openxmlformats.org/officeDocument/2006/relationships/image" Target="../media/image240.png"/><Relationship Id="rId77" Type="http://schemas.openxmlformats.org/officeDocument/2006/relationships/image" Target="../media/image262.png"/><Relationship Id="rId100" Type="http://schemas.openxmlformats.org/officeDocument/2006/relationships/customXml" Target="../ink/ink813.xml"/><Relationship Id="rId282" Type="http://schemas.openxmlformats.org/officeDocument/2006/relationships/customXml" Target="../ink/ink904.xml"/><Relationship Id="rId338" Type="http://schemas.openxmlformats.org/officeDocument/2006/relationships/customXml" Target="../ink/ink932.xml"/><Relationship Id="rId8" Type="http://schemas.openxmlformats.org/officeDocument/2006/relationships/customXml" Target="../ink/ink767.xml"/><Relationship Id="rId142" Type="http://schemas.openxmlformats.org/officeDocument/2006/relationships/customXml" Target="../ink/ink834.xml"/><Relationship Id="rId184" Type="http://schemas.openxmlformats.org/officeDocument/2006/relationships/customXml" Target="../ink/ink855.xml"/><Relationship Id="rId251" Type="http://schemas.openxmlformats.org/officeDocument/2006/relationships/image" Target="../media/image336.png"/><Relationship Id="rId46" Type="http://schemas.openxmlformats.org/officeDocument/2006/relationships/customXml" Target="../ink/ink786.xml"/><Relationship Id="rId293" Type="http://schemas.openxmlformats.org/officeDocument/2006/relationships/image" Target="../media/image357.png"/><Relationship Id="rId307" Type="http://schemas.openxmlformats.org/officeDocument/2006/relationships/image" Target="../media/image364.png"/><Relationship Id="rId349" Type="http://schemas.openxmlformats.org/officeDocument/2006/relationships/image" Target="../media/image560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5.png"/><Relationship Id="rId299" Type="http://schemas.openxmlformats.org/officeDocument/2006/relationships/image" Target="../media/image715.png"/><Relationship Id="rId21" Type="http://schemas.openxmlformats.org/officeDocument/2006/relationships/image" Target="../media/image577.png"/><Relationship Id="rId63" Type="http://schemas.openxmlformats.org/officeDocument/2006/relationships/image" Target="../media/image598.png"/><Relationship Id="rId159" Type="http://schemas.openxmlformats.org/officeDocument/2006/relationships/image" Target="../media/image646.png"/><Relationship Id="rId324" Type="http://schemas.openxmlformats.org/officeDocument/2006/relationships/customXml" Target="../ink/ink1106.xml"/><Relationship Id="rId170" Type="http://schemas.openxmlformats.org/officeDocument/2006/relationships/customXml" Target="../ink/ink1029.xml"/><Relationship Id="rId226" Type="http://schemas.openxmlformats.org/officeDocument/2006/relationships/customXml" Target="../ink/ink1057.xml"/><Relationship Id="rId268" Type="http://schemas.openxmlformats.org/officeDocument/2006/relationships/customXml" Target="../ink/ink1078.xml"/><Relationship Id="rId32" Type="http://schemas.openxmlformats.org/officeDocument/2006/relationships/customXml" Target="../ink/ink960.xml"/><Relationship Id="rId74" Type="http://schemas.openxmlformats.org/officeDocument/2006/relationships/customXml" Target="../ink/ink981.xml"/><Relationship Id="rId128" Type="http://schemas.openxmlformats.org/officeDocument/2006/relationships/customXml" Target="../ink/ink1008.xml"/><Relationship Id="rId335" Type="http://schemas.openxmlformats.org/officeDocument/2006/relationships/image" Target="../media/image733.png"/><Relationship Id="rId5" Type="http://schemas.openxmlformats.org/officeDocument/2006/relationships/image" Target="../media/image569.png"/><Relationship Id="rId181" Type="http://schemas.openxmlformats.org/officeDocument/2006/relationships/image" Target="../media/image657.png"/><Relationship Id="rId237" Type="http://schemas.openxmlformats.org/officeDocument/2006/relationships/image" Target="../media/image684.png"/><Relationship Id="rId279" Type="http://schemas.openxmlformats.org/officeDocument/2006/relationships/image" Target="../media/image705.png"/><Relationship Id="rId43" Type="http://schemas.openxmlformats.org/officeDocument/2006/relationships/image" Target="../media/image588.png"/><Relationship Id="rId139" Type="http://schemas.openxmlformats.org/officeDocument/2006/relationships/image" Target="../media/image636.png"/><Relationship Id="rId290" Type="http://schemas.openxmlformats.org/officeDocument/2006/relationships/customXml" Target="../ink/ink1089.xml"/><Relationship Id="rId304" Type="http://schemas.openxmlformats.org/officeDocument/2006/relationships/customXml" Target="../ink/ink1096.xml"/><Relationship Id="rId346" Type="http://schemas.openxmlformats.org/officeDocument/2006/relationships/customXml" Target="../ink/ink1117.xml"/><Relationship Id="rId85" Type="http://schemas.openxmlformats.org/officeDocument/2006/relationships/image" Target="../media/image609.png"/><Relationship Id="rId150" Type="http://schemas.openxmlformats.org/officeDocument/2006/relationships/customXml" Target="../ink/ink1019.xml"/><Relationship Id="rId192" Type="http://schemas.openxmlformats.org/officeDocument/2006/relationships/customXml" Target="../ink/ink1040.xml"/><Relationship Id="rId206" Type="http://schemas.openxmlformats.org/officeDocument/2006/relationships/customXml" Target="../ink/ink1047.xml"/><Relationship Id="rId248" Type="http://schemas.openxmlformats.org/officeDocument/2006/relationships/customXml" Target="../ink/ink1068.xml"/><Relationship Id="rId12" Type="http://schemas.openxmlformats.org/officeDocument/2006/relationships/customXml" Target="../ink/ink950.xml"/><Relationship Id="rId108" Type="http://schemas.openxmlformats.org/officeDocument/2006/relationships/customXml" Target="../ink/ink998.xml"/><Relationship Id="rId315" Type="http://schemas.openxmlformats.org/officeDocument/2006/relationships/image" Target="../media/image723.png"/><Relationship Id="rId357" Type="http://schemas.openxmlformats.org/officeDocument/2006/relationships/image" Target="../media/image744.png"/><Relationship Id="rId54" Type="http://schemas.openxmlformats.org/officeDocument/2006/relationships/customXml" Target="../ink/ink971.xml"/><Relationship Id="rId96" Type="http://schemas.openxmlformats.org/officeDocument/2006/relationships/customXml" Target="../ink/ink992.xml"/><Relationship Id="rId161" Type="http://schemas.openxmlformats.org/officeDocument/2006/relationships/image" Target="../media/image647.png"/><Relationship Id="rId217" Type="http://schemas.openxmlformats.org/officeDocument/2006/relationships/image" Target="../media/image675.png"/><Relationship Id="rId259" Type="http://schemas.openxmlformats.org/officeDocument/2006/relationships/image" Target="../media/image695.png"/><Relationship Id="rId23" Type="http://schemas.openxmlformats.org/officeDocument/2006/relationships/image" Target="../media/image578.png"/><Relationship Id="rId119" Type="http://schemas.openxmlformats.org/officeDocument/2006/relationships/image" Target="../media/image626.png"/><Relationship Id="rId270" Type="http://schemas.openxmlformats.org/officeDocument/2006/relationships/customXml" Target="../ink/ink1079.xml"/><Relationship Id="rId326" Type="http://schemas.openxmlformats.org/officeDocument/2006/relationships/customXml" Target="../ink/ink1107.xml"/><Relationship Id="rId65" Type="http://schemas.openxmlformats.org/officeDocument/2006/relationships/image" Target="../media/image599.png"/><Relationship Id="rId130" Type="http://schemas.openxmlformats.org/officeDocument/2006/relationships/customXml" Target="../ink/ink1009.xml"/><Relationship Id="rId172" Type="http://schemas.openxmlformats.org/officeDocument/2006/relationships/customXml" Target="../ink/ink1030.xml"/><Relationship Id="rId228" Type="http://schemas.openxmlformats.org/officeDocument/2006/relationships/customXml" Target="../ink/ink1058.xml"/><Relationship Id="rId281" Type="http://schemas.openxmlformats.org/officeDocument/2006/relationships/image" Target="../media/image706.png"/><Relationship Id="rId337" Type="http://schemas.openxmlformats.org/officeDocument/2006/relationships/image" Target="../media/image734.png"/><Relationship Id="rId34" Type="http://schemas.openxmlformats.org/officeDocument/2006/relationships/customXml" Target="../ink/ink961.xml"/><Relationship Id="rId76" Type="http://schemas.openxmlformats.org/officeDocument/2006/relationships/customXml" Target="../ink/ink982.xml"/><Relationship Id="rId141" Type="http://schemas.openxmlformats.org/officeDocument/2006/relationships/image" Target="../media/image637.png"/><Relationship Id="rId7" Type="http://schemas.openxmlformats.org/officeDocument/2006/relationships/image" Target="../media/image570.png"/><Relationship Id="rId183" Type="http://schemas.openxmlformats.org/officeDocument/2006/relationships/image" Target="../media/image658.png"/><Relationship Id="rId239" Type="http://schemas.openxmlformats.org/officeDocument/2006/relationships/image" Target="../media/image685.png"/><Relationship Id="rId250" Type="http://schemas.openxmlformats.org/officeDocument/2006/relationships/customXml" Target="../ink/ink1069.xml"/><Relationship Id="rId292" Type="http://schemas.openxmlformats.org/officeDocument/2006/relationships/customXml" Target="../ink/ink1090.xml"/><Relationship Id="rId306" Type="http://schemas.openxmlformats.org/officeDocument/2006/relationships/customXml" Target="../ink/ink1097.xml"/><Relationship Id="rId45" Type="http://schemas.openxmlformats.org/officeDocument/2006/relationships/image" Target="../media/image589.png"/><Relationship Id="rId87" Type="http://schemas.openxmlformats.org/officeDocument/2006/relationships/image" Target="../media/image610.png"/><Relationship Id="rId110" Type="http://schemas.openxmlformats.org/officeDocument/2006/relationships/customXml" Target="../ink/ink999.xml"/><Relationship Id="rId348" Type="http://schemas.openxmlformats.org/officeDocument/2006/relationships/customXml" Target="../ink/ink1118.xml"/><Relationship Id="rId152" Type="http://schemas.openxmlformats.org/officeDocument/2006/relationships/customXml" Target="../ink/ink1020.xml"/><Relationship Id="rId194" Type="http://schemas.openxmlformats.org/officeDocument/2006/relationships/customXml" Target="../ink/ink1041.xml"/><Relationship Id="rId208" Type="http://schemas.openxmlformats.org/officeDocument/2006/relationships/customXml" Target="../ink/ink1048.xml"/><Relationship Id="rId261" Type="http://schemas.openxmlformats.org/officeDocument/2006/relationships/image" Target="../media/image696.png"/><Relationship Id="rId14" Type="http://schemas.openxmlformats.org/officeDocument/2006/relationships/customXml" Target="../ink/ink951.xml"/><Relationship Id="rId56" Type="http://schemas.openxmlformats.org/officeDocument/2006/relationships/customXml" Target="../ink/ink972.xml"/><Relationship Id="rId317" Type="http://schemas.openxmlformats.org/officeDocument/2006/relationships/image" Target="../media/image724.png"/><Relationship Id="rId359" Type="http://schemas.openxmlformats.org/officeDocument/2006/relationships/image" Target="../media/image745.png"/><Relationship Id="rId98" Type="http://schemas.openxmlformats.org/officeDocument/2006/relationships/customXml" Target="../ink/ink993.xml"/><Relationship Id="rId121" Type="http://schemas.openxmlformats.org/officeDocument/2006/relationships/image" Target="../media/image627.png"/><Relationship Id="rId163" Type="http://schemas.openxmlformats.org/officeDocument/2006/relationships/image" Target="../media/image648.png"/><Relationship Id="rId219" Type="http://schemas.openxmlformats.org/officeDocument/2006/relationships/image" Target="../media/image676.png"/><Relationship Id="rId230" Type="http://schemas.openxmlformats.org/officeDocument/2006/relationships/customXml" Target="../ink/ink1059.xml"/><Relationship Id="rId25" Type="http://schemas.openxmlformats.org/officeDocument/2006/relationships/image" Target="../media/image579.png"/><Relationship Id="rId67" Type="http://schemas.openxmlformats.org/officeDocument/2006/relationships/image" Target="../media/image600.png"/><Relationship Id="rId272" Type="http://schemas.openxmlformats.org/officeDocument/2006/relationships/customXml" Target="../ink/ink1080.xml"/><Relationship Id="rId328" Type="http://schemas.openxmlformats.org/officeDocument/2006/relationships/customXml" Target="../ink/ink1108.xml"/><Relationship Id="rId88" Type="http://schemas.openxmlformats.org/officeDocument/2006/relationships/customXml" Target="../ink/ink988.xml"/><Relationship Id="rId111" Type="http://schemas.openxmlformats.org/officeDocument/2006/relationships/image" Target="../media/image622.png"/><Relationship Id="rId132" Type="http://schemas.openxmlformats.org/officeDocument/2006/relationships/customXml" Target="../ink/ink1010.xml"/><Relationship Id="rId153" Type="http://schemas.openxmlformats.org/officeDocument/2006/relationships/image" Target="../media/image643.png"/><Relationship Id="rId174" Type="http://schemas.openxmlformats.org/officeDocument/2006/relationships/customXml" Target="../ink/ink1031.xml"/><Relationship Id="rId195" Type="http://schemas.openxmlformats.org/officeDocument/2006/relationships/image" Target="../media/image664.png"/><Relationship Id="rId209" Type="http://schemas.openxmlformats.org/officeDocument/2006/relationships/image" Target="../media/image671.png"/><Relationship Id="rId360" Type="http://schemas.openxmlformats.org/officeDocument/2006/relationships/customXml" Target="../ink/ink1124.xml"/><Relationship Id="rId220" Type="http://schemas.openxmlformats.org/officeDocument/2006/relationships/customXml" Target="../ink/ink1054.xml"/><Relationship Id="rId241" Type="http://schemas.openxmlformats.org/officeDocument/2006/relationships/image" Target="../media/image686.png"/><Relationship Id="rId15" Type="http://schemas.openxmlformats.org/officeDocument/2006/relationships/image" Target="../media/image574.png"/><Relationship Id="rId36" Type="http://schemas.openxmlformats.org/officeDocument/2006/relationships/customXml" Target="../ink/ink962.xml"/><Relationship Id="rId57" Type="http://schemas.openxmlformats.org/officeDocument/2006/relationships/image" Target="../media/image595.png"/><Relationship Id="rId262" Type="http://schemas.openxmlformats.org/officeDocument/2006/relationships/customXml" Target="../ink/ink1075.xml"/><Relationship Id="rId283" Type="http://schemas.openxmlformats.org/officeDocument/2006/relationships/image" Target="../media/image707.png"/><Relationship Id="rId318" Type="http://schemas.openxmlformats.org/officeDocument/2006/relationships/customXml" Target="../ink/ink1103.xml"/><Relationship Id="rId339" Type="http://schemas.openxmlformats.org/officeDocument/2006/relationships/image" Target="../media/image735.png"/><Relationship Id="rId78" Type="http://schemas.openxmlformats.org/officeDocument/2006/relationships/customXml" Target="../ink/ink983.xml"/><Relationship Id="rId99" Type="http://schemas.openxmlformats.org/officeDocument/2006/relationships/image" Target="../media/image616.png"/><Relationship Id="rId101" Type="http://schemas.openxmlformats.org/officeDocument/2006/relationships/image" Target="../media/image617.png"/><Relationship Id="rId122" Type="http://schemas.openxmlformats.org/officeDocument/2006/relationships/customXml" Target="../ink/ink1005.xml"/><Relationship Id="rId143" Type="http://schemas.openxmlformats.org/officeDocument/2006/relationships/image" Target="../media/image638.png"/><Relationship Id="rId164" Type="http://schemas.openxmlformats.org/officeDocument/2006/relationships/customXml" Target="../ink/ink1026.xml"/><Relationship Id="rId185" Type="http://schemas.openxmlformats.org/officeDocument/2006/relationships/image" Target="../media/image659.png"/><Relationship Id="rId350" Type="http://schemas.openxmlformats.org/officeDocument/2006/relationships/customXml" Target="../ink/ink1119.xml"/><Relationship Id="rId9" Type="http://schemas.openxmlformats.org/officeDocument/2006/relationships/image" Target="../media/image571.png"/><Relationship Id="rId210" Type="http://schemas.openxmlformats.org/officeDocument/2006/relationships/customXml" Target="../ink/ink1049.xml"/><Relationship Id="rId26" Type="http://schemas.openxmlformats.org/officeDocument/2006/relationships/customXml" Target="../ink/ink957.xml"/><Relationship Id="rId231" Type="http://schemas.openxmlformats.org/officeDocument/2006/relationships/image" Target="../media/image682.png"/><Relationship Id="rId252" Type="http://schemas.openxmlformats.org/officeDocument/2006/relationships/customXml" Target="../ink/ink1070.xml"/><Relationship Id="rId273" Type="http://schemas.openxmlformats.org/officeDocument/2006/relationships/image" Target="../media/image702.png"/><Relationship Id="rId294" Type="http://schemas.openxmlformats.org/officeDocument/2006/relationships/customXml" Target="../ink/ink1091.xml"/><Relationship Id="rId308" Type="http://schemas.openxmlformats.org/officeDocument/2006/relationships/customXml" Target="../ink/ink1098.xml"/><Relationship Id="rId329" Type="http://schemas.openxmlformats.org/officeDocument/2006/relationships/image" Target="../media/image730.png"/><Relationship Id="rId47" Type="http://schemas.openxmlformats.org/officeDocument/2006/relationships/image" Target="../media/image590.png"/><Relationship Id="rId68" Type="http://schemas.openxmlformats.org/officeDocument/2006/relationships/customXml" Target="../ink/ink978.xml"/><Relationship Id="rId89" Type="http://schemas.openxmlformats.org/officeDocument/2006/relationships/image" Target="../media/image611.png"/><Relationship Id="rId112" Type="http://schemas.openxmlformats.org/officeDocument/2006/relationships/customXml" Target="../ink/ink1000.xml"/><Relationship Id="rId133" Type="http://schemas.openxmlformats.org/officeDocument/2006/relationships/image" Target="../media/image633.png"/><Relationship Id="rId154" Type="http://schemas.openxmlformats.org/officeDocument/2006/relationships/customXml" Target="../ink/ink1021.xml"/><Relationship Id="rId175" Type="http://schemas.openxmlformats.org/officeDocument/2006/relationships/image" Target="../media/image654.png"/><Relationship Id="rId340" Type="http://schemas.openxmlformats.org/officeDocument/2006/relationships/customXml" Target="../ink/ink1114.xml"/><Relationship Id="rId361" Type="http://schemas.openxmlformats.org/officeDocument/2006/relationships/image" Target="../media/image746.png"/><Relationship Id="rId196" Type="http://schemas.openxmlformats.org/officeDocument/2006/relationships/customXml" Target="../ink/ink1042.xml"/><Relationship Id="rId200" Type="http://schemas.openxmlformats.org/officeDocument/2006/relationships/customXml" Target="../ink/ink1044.xml"/><Relationship Id="rId16" Type="http://schemas.openxmlformats.org/officeDocument/2006/relationships/customXml" Target="../ink/ink952.xml"/><Relationship Id="rId221" Type="http://schemas.openxmlformats.org/officeDocument/2006/relationships/image" Target="../media/image677.png"/><Relationship Id="rId242" Type="http://schemas.openxmlformats.org/officeDocument/2006/relationships/customXml" Target="../ink/ink1065.xml"/><Relationship Id="rId263" Type="http://schemas.openxmlformats.org/officeDocument/2006/relationships/image" Target="../media/image697.png"/><Relationship Id="rId284" Type="http://schemas.openxmlformats.org/officeDocument/2006/relationships/customXml" Target="../ink/ink1086.xml"/><Relationship Id="rId319" Type="http://schemas.openxmlformats.org/officeDocument/2006/relationships/image" Target="../media/image725.png"/><Relationship Id="rId37" Type="http://schemas.openxmlformats.org/officeDocument/2006/relationships/image" Target="../media/image585.png"/><Relationship Id="rId58" Type="http://schemas.openxmlformats.org/officeDocument/2006/relationships/customXml" Target="../ink/ink973.xml"/><Relationship Id="rId79" Type="http://schemas.openxmlformats.org/officeDocument/2006/relationships/image" Target="../media/image606.png"/><Relationship Id="rId102" Type="http://schemas.openxmlformats.org/officeDocument/2006/relationships/customXml" Target="../ink/ink995.xml"/><Relationship Id="rId123" Type="http://schemas.openxmlformats.org/officeDocument/2006/relationships/image" Target="../media/image628.png"/><Relationship Id="rId144" Type="http://schemas.openxmlformats.org/officeDocument/2006/relationships/customXml" Target="../ink/ink1016.xml"/><Relationship Id="rId330" Type="http://schemas.openxmlformats.org/officeDocument/2006/relationships/customXml" Target="../ink/ink1109.xml"/><Relationship Id="rId90" Type="http://schemas.openxmlformats.org/officeDocument/2006/relationships/customXml" Target="../ink/ink989.xml"/><Relationship Id="rId165" Type="http://schemas.openxmlformats.org/officeDocument/2006/relationships/image" Target="../media/image649.png"/><Relationship Id="rId186" Type="http://schemas.openxmlformats.org/officeDocument/2006/relationships/customXml" Target="../ink/ink1037.xml"/><Relationship Id="rId351" Type="http://schemas.openxmlformats.org/officeDocument/2006/relationships/image" Target="../media/image741.png"/><Relationship Id="rId211" Type="http://schemas.openxmlformats.org/officeDocument/2006/relationships/image" Target="../media/image672.png"/><Relationship Id="rId232" Type="http://schemas.openxmlformats.org/officeDocument/2006/relationships/customXml" Target="../ink/ink1060.xml"/><Relationship Id="rId253" Type="http://schemas.openxmlformats.org/officeDocument/2006/relationships/image" Target="../media/image692.png"/><Relationship Id="rId274" Type="http://schemas.openxmlformats.org/officeDocument/2006/relationships/customXml" Target="../ink/ink1081.xml"/><Relationship Id="rId295" Type="http://schemas.openxmlformats.org/officeDocument/2006/relationships/image" Target="../media/image713.png"/><Relationship Id="rId309" Type="http://schemas.openxmlformats.org/officeDocument/2006/relationships/image" Target="../media/image720.png"/><Relationship Id="rId27" Type="http://schemas.openxmlformats.org/officeDocument/2006/relationships/image" Target="../media/image580.png"/><Relationship Id="rId48" Type="http://schemas.openxmlformats.org/officeDocument/2006/relationships/customXml" Target="../ink/ink968.xml"/><Relationship Id="rId69" Type="http://schemas.openxmlformats.org/officeDocument/2006/relationships/image" Target="../media/image601.png"/><Relationship Id="rId113" Type="http://schemas.openxmlformats.org/officeDocument/2006/relationships/image" Target="../media/image623.png"/><Relationship Id="rId134" Type="http://schemas.openxmlformats.org/officeDocument/2006/relationships/customXml" Target="../ink/ink1011.xml"/><Relationship Id="rId320" Type="http://schemas.openxmlformats.org/officeDocument/2006/relationships/customXml" Target="../ink/ink1104.xml"/><Relationship Id="rId80" Type="http://schemas.openxmlformats.org/officeDocument/2006/relationships/customXml" Target="../ink/ink984.xml"/><Relationship Id="rId155" Type="http://schemas.openxmlformats.org/officeDocument/2006/relationships/image" Target="../media/image644.png"/><Relationship Id="rId176" Type="http://schemas.openxmlformats.org/officeDocument/2006/relationships/customXml" Target="../ink/ink1032.xml"/><Relationship Id="rId197" Type="http://schemas.openxmlformats.org/officeDocument/2006/relationships/image" Target="../media/image665.png"/><Relationship Id="rId341" Type="http://schemas.openxmlformats.org/officeDocument/2006/relationships/image" Target="../media/image736.png"/><Relationship Id="rId362" Type="http://schemas.openxmlformats.org/officeDocument/2006/relationships/customXml" Target="../ink/ink1125.xml"/><Relationship Id="rId201" Type="http://schemas.openxmlformats.org/officeDocument/2006/relationships/image" Target="../media/image667.png"/><Relationship Id="rId222" Type="http://schemas.openxmlformats.org/officeDocument/2006/relationships/customXml" Target="../ink/ink1055.xml"/><Relationship Id="rId243" Type="http://schemas.openxmlformats.org/officeDocument/2006/relationships/image" Target="../media/image687.png"/><Relationship Id="rId264" Type="http://schemas.openxmlformats.org/officeDocument/2006/relationships/customXml" Target="../ink/ink1076.xml"/><Relationship Id="rId285" Type="http://schemas.openxmlformats.org/officeDocument/2006/relationships/image" Target="../media/image708.png"/><Relationship Id="rId17" Type="http://schemas.openxmlformats.org/officeDocument/2006/relationships/image" Target="../media/image575.png"/><Relationship Id="rId38" Type="http://schemas.openxmlformats.org/officeDocument/2006/relationships/customXml" Target="../ink/ink963.xml"/><Relationship Id="rId59" Type="http://schemas.openxmlformats.org/officeDocument/2006/relationships/image" Target="../media/image596.png"/><Relationship Id="rId103" Type="http://schemas.openxmlformats.org/officeDocument/2006/relationships/image" Target="../media/image618.png"/><Relationship Id="rId124" Type="http://schemas.openxmlformats.org/officeDocument/2006/relationships/customXml" Target="../ink/ink1006.xml"/><Relationship Id="rId310" Type="http://schemas.openxmlformats.org/officeDocument/2006/relationships/customXml" Target="../ink/ink1099.xml"/><Relationship Id="rId70" Type="http://schemas.openxmlformats.org/officeDocument/2006/relationships/customXml" Target="../ink/ink979.xml"/><Relationship Id="rId91" Type="http://schemas.openxmlformats.org/officeDocument/2006/relationships/image" Target="../media/image612.png"/><Relationship Id="rId145" Type="http://schemas.openxmlformats.org/officeDocument/2006/relationships/image" Target="../media/image639.png"/><Relationship Id="rId166" Type="http://schemas.openxmlformats.org/officeDocument/2006/relationships/customXml" Target="../ink/ink1027.xml"/><Relationship Id="rId187" Type="http://schemas.openxmlformats.org/officeDocument/2006/relationships/image" Target="../media/image660.png"/><Relationship Id="rId331" Type="http://schemas.openxmlformats.org/officeDocument/2006/relationships/image" Target="../media/image731.png"/><Relationship Id="rId352" Type="http://schemas.openxmlformats.org/officeDocument/2006/relationships/customXml" Target="../ink/ink1120.xml"/><Relationship Id="rId1" Type="http://schemas.openxmlformats.org/officeDocument/2006/relationships/slideLayout" Target="../slideLayouts/slideLayout12.xml"/><Relationship Id="rId212" Type="http://schemas.openxmlformats.org/officeDocument/2006/relationships/customXml" Target="../ink/ink1050.xml"/><Relationship Id="rId233" Type="http://schemas.openxmlformats.org/officeDocument/2006/relationships/image" Target="../media/image327.png"/><Relationship Id="rId254" Type="http://schemas.openxmlformats.org/officeDocument/2006/relationships/customXml" Target="../ink/ink1071.xml"/><Relationship Id="rId28" Type="http://schemas.openxmlformats.org/officeDocument/2006/relationships/customXml" Target="../ink/ink958.xml"/><Relationship Id="rId49" Type="http://schemas.openxmlformats.org/officeDocument/2006/relationships/image" Target="../media/image591.png"/><Relationship Id="rId114" Type="http://schemas.openxmlformats.org/officeDocument/2006/relationships/customXml" Target="../ink/ink1001.xml"/><Relationship Id="rId275" Type="http://schemas.openxmlformats.org/officeDocument/2006/relationships/image" Target="../media/image703.png"/><Relationship Id="rId296" Type="http://schemas.openxmlformats.org/officeDocument/2006/relationships/customXml" Target="../ink/ink1092.xml"/><Relationship Id="rId300" Type="http://schemas.openxmlformats.org/officeDocument/2006/relationships/customXml" Target="../ink/ink1094.xml"/><Relationship Id="rId60" Type="http://schemas.openxmlformats.org/officeDocument/2006/relationships/customXml" Target="../ink/ink974.xml"/><Relationship Id="rId81" Type="http://schemas.openxmlformats.org/officeDocument/2006/relationships/image" Target="../media/image607.png"/><Relationship Id="rId135" Type="http://schemas.openxmlformats.org/officeDocument/2006/relationships/image" Target="../media/image634.png"/><Relationship Id="rId156" Type="http://schemas.openxmlformats.org/officeDocument/2006/relationships/customXml" Target="../ink/ink1022.xml"/><Relationship Id="rId177" Type="http://schemas.openxmlformats.org/officeDocument/2006/relationships/image" Target="../media/image655.png"/><Relationship Id="rId198" Type="http://schemas.openxmlformats.org/officeDocument/2006/relationships/customXml" Target="../ink/ink1043.xml"/><Relationship Id="rId321" Type="http://schemas.openxmlformats.org/officeDocument/2006/relationships/image" Target="../media/image726.png"/><Relationship Id="rId342" Type="http://schemas.openxmlformats.org/officeDocument/2006/relationships/customXml" Target="../ink/ink1115.xml"/><Relationship Id="rId363" Type="http://schemas.openxmlformats.org/officeDocument/2006/relationships/image" Target="../media/image747.png"/><Relationship Id="rId202" Type="http://schemas.openxmlformats.org/officeDocument/2006/relationships/customXml" Target="../ink/ink1045.xml"/><Relationship Id="rId223" Type="http://schemas.openxmlformats.org/officeDocument/2006/relationships/image" Target="../media/image678.png"/><Relationship Id="rId244" Type="http://schemas.openxmlformats.org/officeDocument/2006/relationships/customXml" Target="../ink/ink1066.xml"/><Relationship Id="rId18" Type="http://schemas.openxmlformats.org/officeDocument/2006/relationships/customXml" Target="../ink/ink953.xml"/><Relationship Id="rId39" Type="http://schemas.openxmlformats.org/officeDocument/2006/relationships/image" Target="../media/image586.png"/><Relationship Id="rId265" Type="http://schemas.openxmlformats.org/officeDocument/2006/relationships/image" Target="../media/image698.png"/><Relationship Id="rId286" Type="http://schemas.openxmlformats.org/officeDocument/2006/relationships/customXml" Target="../ink/ink1087.xml"/><Relationship Id="rId50" Type="http://schemas.openxmlformats.org/officeDocument/2006/relationships/customXml" Target="../ink/ink969.xml"/><Relationship Id="rId104" Type="http://schemas.openxmlformats.org/officeDocument/2006/relationships/customXml" Target="../ink/ink996.xml"/><Relationship Id="rId125" Type="http://schemas.openxmlformats.org/officeDocument/2006/relationships/image" Target="../media/image629.png"/><Relationship Id="rId146" Type="http://schemas.openxmlformats.org/officeDocument/2006/relationships/customXml" Target="../ink/ink1017.xml"/><Relationship Id="rId167" Type="http://schemas.openxmlformats.org/officeDocument/2006/relationships/image" Target="../media/image650.png"/><Relationship Id="rId188" Type="http://schemas.openxmlformats.org/officeDocument/2006/relationships/customXml" Target="../ink/ink1038.xml"/><Relationship Id="rId311" Type="http://schemas.openxmlformats.org/officeDocument/2006/relationships/image" Target="../media/image721.png"/><Relationship Id="rId332" Type="http://schemas.openxmlformats.org/officeDocument/2006/relationships/customXml" Target="../ink/ink1110.xml"/><Relationship Id="rId353" Type="http://schemas.openxmlformats.org/officeDocument/2006/relationships/image" Target="../media/image742.png"/><Relationship Id="rId71" Type="http://schemas.openxmlformats.org/officeDocument/2006/relationships/image" Target="../media/image602.png"/><Relationship Id="rId92" Type="http://schemas.openxmlformats.org/officeDocument/2006/relationships/customXml" Target="../ink/ink990.xml"/><Relationship Id="rId213" Type="http://schemas.openxmlformats.org/officeDocument/2006/relationships/image" Target="../media/image673.png"/><Relationship Id="rId234" Type="http://schemas.openxmlformats.org/officeDocument/2006/relationships/customXml" Target="../ink/ink1061.xml"/><Relationship Id="rId2" Type="http://schemas.openxmlformats.org/officeDocument/2006/relationships/customXml" Target="../ink/ink945.xml"/><Relationship Id="rId29" Type="http://schemas.openxmlformats.org/officeDocument/2006/relationships/image" Target="../media/image581.png"/><Relationship Id="rId255" Type="http://schemas.openxmlformats.org/officeDocument/2006/relationships/image" Target="../media/image693.png"/><Relationship Id="rId276" Type="http://schemas.openxmlformats.org/officeDocument/2006/relationships/customXml" Target="../ink/ink1082.xml"/><Relationship Id="rId297" Type="http://schemas.openxmlformats.org/officeDocument/2006/relationships/image" Target="../media/image714.png"/><Relationship Id="rId40" Type="http://schemas.openxmlformats.org/officeDocument/2006/relationships/customXml" Target="../ink/ink964.xml"/><Relationship Id="rId115" Type="http://schemas.openxmlformats.org/officeDocument/2006/relationships/image" Target="../media/image624.png"/><Relationship Id="rId136" Type="http://schemas.openxmlformats.org/officeDocument/2006/relationships/customXml" Target="../ink/ink1012.xml"/><Relationship Id="rId157" Type="http://schemas.openxmlformats.org/officeDocument/2006/relationships/image" Target="../media/image645.png"/><Relationship Id="rId178" Type="http://schemas.openxmlformats.org/officeDocument/2006/relationships/customXml" Target="../ink/ink1033.xml"/><Relationship Id="rId301" Type="http://schemas.openxmlformats.org/officeDocument/2006/relationships/image" Target="../media/image716.png"/><Relationship Id="rId322" Type="http://schemas.openxmlformats.org/officeDocument/2006/relationships/customXml" Target="../ink/ink1105.xml"/><Relationship Id="rId343" Type="http://schemas.openxmlformats.org/officeDocument/2006/relationships/image" Target="../media/image737.png"/><Relationship Id="rId364" Type="http://schemas.openxmlformats.org/officeDocument/2006/relationships/image" Target="../media/image748.png"/><Relationship Id="rId61" Type="http://schemas.openxmlformats.org/officeDocument/2006/relationships/image" Target="../media/image597.png"/><Relationship Id="rId82" Type="http://schemas.openxmlformats.org/officeDocument/2006/relationships/customXml" Target="../ink/ink985.xml"/><Relationship Id="rId199" Type="http://schemas.openxmlformats.org/officeDocument/2006/relationships/image" Target="../media/image666.png"/><Relationship Id="rId203" Type="http://schemas.openxmlformats.org/officeDocument/2006/relationships/image" Target="../media/image668.png"/><Relationship Id="rId19" Type="http://schemas.openxmlformats.org/officeDocument/2006/relationships/image" Target="../media/image576.png"/><Relationship Id="rId224" Type="http://schemas.openxmlformats.org/officeDocument/2006/relationships/customXml" Target="../ink/ink1056.xml"/><Relationship Id="rId245" Type="http://schemas.openxmlformats.org/officeDocument/2006/relationships/image" Target="../media/image688.png"/><Relationship Id="rId266" Type="http://schemas.openxmlformats.org/officeDocument/2006/relationships/customXml" Target="../ink/ink1077.xml"/><Relationship Id="rId287" Type="http://schemas.openxmlformats.org/officeDocument/2006/relationships/image" Target="../media/image709.png"/><Relationship Id="rId30" Type="http://schemas.openxmlformats.org/officeDocument/2006/relationships/customXml" Target="../ink/ink959.xml"/><Relationship Id="rId105" Type="http://schemas.openxmlformats.org/officeDocument/2006/relationships/image" Target="../media/image619.png"/><Relationship Id="rId126" Type="http://schemas.openxmlformats.org/officeDocument/2006/relationships/customXml" Target="../ink/ink1007.xml"/><Relationship Id="rId147" Type="http://schemas.openxmlformats.org/officeDocument/2006/relationships/image" Target="../media/image640.png"/><Relationship Id="rId168" Type="http://schemas.openxmlformats.org/officeDocument/2006/relationships/customXml" Target="../ink/ink1028.xml"/><Relationship Id="rId312" Type="http://schemas.openxmlformats.org/officeDocument/2006/relationships/customXml" Target="../ink/ink1100.xml"/><Relationship Id="rId333" Type="http://schemas.openxmlformats.org/officeDocument/2006/relationships/image" Target="../media/image732.png"/><Relationship Id="rId354" Type="http://schemas.openxmlformats.org/officeDocument/2006/relationships/customXml" Target="../ink/ink1121.xml"/><Relationship Id="rId51" Type="http://schemas.openxmlformats.org/officeDocument/2006/relationships/image" Target="../media/image592.png"/><Relationship Id="rId72" Type="http://schemas.openxmlformats.org/officeDocument/2006/relationships/customXml" Target="../ink/ink980.xml"/><Relationship Id="rId93" Type="http://schemas.openxmlformats.org/officeDocument/2006/relationships/image" Target="../media/image613.png"/><Relationship Id="rId189" Type="http://schemas.openxmlformats.org/officeDocument/2006/relationships/image" Target="../media/image661.png"/><Relationship Id="rId3" Type="http://schemas.openxmlformats.org/officeDocument/2006/relationships/image" Target="../media/image568.png"/><Relationship Id="rId214" Type="http://schemas.openxmlformats.org/officeDocument/2006/relationships/customXml" Target="../ink/ink1051.xml"/><Relationship Id="rId235" Type="http://schemas.openxmlformats.org/officeDocument/2006/relationships/image" Target="../media/image683.png"/><Relationship Id="rId256" Type="http://schemas.openxmlformats.org/officeDocument/2006/relationships/customXml" Target="../ink/ink1072.xml"/><Relationship Id="rId277" Type="http://schemas.openxmlformats.org/officeDocument/2006/relationships/image" Target="../media/image704.png"/><Relationship Id="rId298" Type="http://schemas.openxmlformats.org/officeDocument/2006/relationships/customXml" Target="../ink/ink1093.xml"/><Relationship Id="rId116" Type="http://schemas.openxmlformats.org/officeDocument/2006/relationships/customXml" Target="../ink/ink1002.xml"/><Relationship Id="rId137" Type="http://schemas.openxmlformats.org/officeDocument/2006/relationships/image" Target="../media/image635.png"/><Relationship Id="rId158" Type="http://schemas.openxmlformats.org/officeDocument/2006/relationships/customXml" Target="../ink/ink1023.xml"/><Relationship Id="rId302" Type="http://schemas.openxmlformats.org/officeDocument/2006/relationships/customXml" Target="../ink/ink1095.xml"/><Relationship Id="rId323" Type="http://schemas.openxmlformats.org/officeDocument/2006/relationships/image" Target="../media/image727.png"/><Relationship Id="rId344" Type="http://schemas.openxmlformats.org/officeDocument/2006/relationships/customXml" Target="../ink/ink1116.xml"/><Relationship Id="rId20" Type="http://schemas.openxmlformats.org/officeDocument/2006/relationships/customXml" Target="../ink/ink954.xml"/><Relationship Id="rId41" Type="http://schemas.openxmlformats.org/officeDocument/2006/relationships/image" Target="../media/image587.png"/><Relationship Id="rId62" Type="http://schemas.openxmlformats.org/officeDocument/2006/relationships/customXml" Target="../ink/ink975.xml"/><Relationship Id="rId83" Type="http://schemas.openxmlformats.org/officeDocument/2006/relationships/image" Target="../media/image608.png"/><Relationship Id="rId179" Type="http://schemas.openxmlformats.org/officeDocument/2006/relationships/image" Target="../media/image656.png"/><Relationship Id="rId190" Type="http://schemas.openxmlformats.org/officeDocument/2006/relationships/customXml" Target="../ink/ink1039.xml"/><Relationship Id="rId204" Type="http://schemas.openxmlformats.org/officeDocument/2006/relationships/customXml" Target="../ink/ink1046.xml"/><Relationship Id="rId225" Type="http://schemas.openxmlformats.org/officeDocument/2006/relationships/image" Target="../media/image679.png"/><Relationship Id="rId246" Type="http://schemas.openxmlformats.org/officeDocument/2006/relationships/customXml" Target="../ink/ink1067.xml"/><Relationship Id="rId267" Type="http://schemas.openxmlformats.org/officeDocument/2006/relationships/image" Target="../media/image699.png"/><Relationship Id="rId288" Type="http://schemas.openxmlformats.org/officeDocument/2006/relationships/customXml" Target="../ink/ink1088.xml"/><Relationship Id="rId106" Type="http://schemas.openxmlformats.org/officeDocument/2006/relationships/customXml" Target="../ink/ink997.xml"/><Relationship Id="rId127" Type="http://schemas.openxmlformats.org/officeDocument/2006/relationships/image" Target="../media/image630.png"/><Relationship Id="rId313" Type="http://schemas.openxmlformats.org/officeDocument/2006/relationships/image" Target="../media/image722.png"/><Relationship Id="rId10" Type="http://schemas.openxmlformats.org/officeDocument/2006/relationships/customXml" Target="../ink/ink949.xml"/><Relationship Id="rId31" Type="http://schemas.openxmlformats.org/officeDocument/2006/relationships/image" Target="../media/image582.png"/><Relationship Id="rId52" Type="http://schemas.openxmlformats.org/officeDocument/2006/relationships/customXml" Target="../ink/ink970.xml"/><Relationship Id="rId73" Type="http://schemas.openxmlformats.org/officeDocument/2006/relationships/image" Target="../media/image603.png"/><Relationship Id="rId94" Type="http://schemas.openxmlformats.org/officeDocument/2006/relationships/customXml" Target="../ink/ink991.xml"/><Relationship Id="rId148" Type="http://schemas.openxmlformats.org/officeDocument/2006/relationships/customXml" Target="../ink/ink1018.xml"/><Relationship Id="rId169" Type="http://schemas.openxmlformats.org/officeDocument/2006/relationships/image" Target="../media/image651.png"/><Relationship Id="rId334" Type="http://schemas.openxmlformats.org/officeDocument/2006/relationships/customXml" Target="../ink/ink1111.xml"/><Relationship Id="rId355" Type="http://schemas.openxmlformats.org/officeDocument/2006/relationships/image" Target="../media/image743.png"/><Relationship Id="rId4" Type="http://schemas.openxmlformats.org/officeDocument/2006/relationships/customXml" Target="../ink/ink946.xml"/><Relationship Id="rId180" Type="http://schemas.openxmlformats.org/officeDocument/2006/relationships/customXml" Target="../ink/ink1034.xml"/><Relationship Id="rId215" Type="http://schemas.openxmlformats.org/officeDocument/2006/relationships/image" Target="../media/image674.png"/><Relationship Id="rId236" Type="http://schemas.openxmlformats.org/officeDocument/2006/relationships/customXml" Target="../ink/ink1062.xml"/><Relationship Id="rId257" Type="http://schemas.openxmlformats.org/officeDocument/2006/relationships/image" Target="../media/image694.png"/><Relationship Id="rId278" Type="http://schemas.openxmlformats.org/officeDocument/2006/relationships/customXml" Target="../ink/ink1083.xml"/><Relationship Id="rId303" Type="http://schemas.openxmlformats.org/officeDocument/2006/relationships/image" Target="../media/image717.png"/><Relationship Id="rId42" Type="http://schemas.openxmlformats.org/officeDocument/2006/relationships/customXml" Target="../ink/ink965.xml"/><Relationship Id="rId84" Type="http://schemas.openxmlformats.org/officeDocument/2006/relationships/customXml" Target="../ink/ink986.xml"/><Relationship Id="rId138" Type="http://schemas.openxmlformats.org/officeDocument/2006/relationships/customXml" Target="../ink/ink1013.xml"/><Relationship Id="rId345" Type="http://schemas.openxmlformats.org/officeDocument/2006/relationships/image" Target="../media/image738.png"/><Relationship Id="rId191" Type="http://schemas.openxmlformats.org/officeDocument/2006/relationships/image" Target="../media/image662.png"/><Relationship Id="rId205" Type="http://schemas.openxmlformats.org/officeDocument/2006/relationships/image" Target="../media/image669.png"/><Relationship Id="rId247" Type="http://schemas.openxmlformats.org/officeDocument/2006/relationships/image" Target="../media/image689.png"/><Relationship Id="rId107" Type="http://schemas.openxmlformats.org/officeDocument/2006/relationships/image" Target="../media/image620.png"/><Relationship Id="rId289" Type="http://schemas.openxmlformats.org/officeDocument/2006/relationships/image" Target="../media/image710.png"/><Relationship Id="rId11" Type="http://schemas.openxmlformats.org/officeDocument/2006/relationships/image" Target="../media/image572.png"/><Relationship Id="rId53" Type="http://schemas.openxmlformats.org/officeDocument/2006/relationships/image" Target="../media/image593.png"/><Relationship Id="rId149" Type="http://schemas.openxmlformats.org/officeDocument/2006/relationships/image" Target="../media/image641.png"/><Relationship Id="rId314" Type="http://schemas.openxmlformats.org/officeDocument/2006/relationships/customXml" Target="../ink/ink1101.xml"/><Relationship Id="rId356" Type="http://schemas.openxmlformats.org/officeDocument/2006/relationships/customXml" Target="../ink/ink1122.xml"/><Relationship Id="rId95" Type="http://schemas.openxmlformats.org/officeDocument/2006/relationships/image" Target="../media/image614.png"/><Relationship Id="rId160" Type="http://schemas.openxmlformats.org/officeDocument/2006/relationships/customXml" Target="../ink/ink1024.xml"/><Relationship Id="rId216" Type="http://schemas.openxmlformats.org/officeDocument/2006/relationships/customXml" Target="../ink/ink1052.xml"/><Relationship Id="rId258" Type="http://schemas.openxmlformats.org/officeDocument/2006/relationships/customXml" Target="../ink/ink1073.xml"/><Relationship Id="rId22" Type="http://schemas.openxmlformats.org/officeDocument/2006/relationships/customXml" Target="../ink/ink955.xml"/><Relationship Id="rId64" Type="http://schemas.openxmlformats.org/officeDocument/2006/relationships/customXml" Target="../ink/ink976.xml"/><Relationship Id="rId118" Type="http://schemas.openxmlformats.org/officeDocument/2006/relationships/customXml" Target="../ink/ink1003.xml"/><Relationship Id="rId325" Type="http://schemas.openxmlformats.org/officeDocument/2006/relationships/image" Target="../media/image728.png"/><Relationship Id="rId171" Type="http://schemas.openxmlformats.org/officeDocument/2006/relationships/image" Target="../media/image652.png"/><Relationship Id="rId227" Type="http://schemas.openxmlformats.org/officeDocument/2006/relationships/image" Target="../media/image680.png"/><Relationship Id="rId269" Type="http://schemas.openxmlformats.org/officeDocument/2006/relationships/image" Target="../media/image700.png"/><Relationship Id="rId33" Type="http://schemas.openxmlformats.org/officeDocument/2006/relationships/image" Target="../media/image583.png"/><Relationship Id="rId129" Type="http://schemas.openxmlformats.org/officeDocument/2006/relationships/image" Target="../media/image631.png"/><Relationship Id="rId280" Type="http://schemas.openxmlformats.org/officeDocument/2006/relationships/customXml" Target="../ink/ink1084.xml"/><Relationship Id="rId336" Type="http://schemas.openxmlformats.org/officeDocument/2006/relationships/customXml" Target="../ink/ink1112.xml"/><Relationship Id="rId75" Type="http://schemas.openxmlformats.org/officeDocument/2006/relationships/image" Target="../media/image604.png"/><Relationship Id="rId140" Type="http://schemas.openxmlformats.org/officeDocument/2006/relationships/customXml" Target="../ink/ink1014.xml"/><Relationship Id="rId182" Type="http://schemas.openxmlformats.org/officeDocument/2006/relationships/customXml" Target="../ink/ink1035.xml"/><Relationship Id="rId6" Type="http://schemas.openxmlformats.org/officeDocument/2006/relationships/customXml" Target="../ink/ink947.xml"/><Relationship Id="rId238" Type="http://schemas.openxmlformats.org/officeDocument/2006/relationships/customXml" Target="../ink/ink1063.xml"/><Relationship Id="rId291" Type="http://schemas.openxmlformats.org/officeDocument/2006/relationships/image" Target="../media/image711.png"/><Relationship Id="rId305" Type="http://schemas.openxmlformats.org/officeDocument/2006/relationships/image" Target="../media/image718.png"/><Relationship Id="rId347" Type="http://schemas.openxmlformats.org/officeDocument/2006/relationships/image" Target="../media/image739.png"/><Relationship Id="rId44" Type="http://schemas.openxmlformats.org/officeDocument/2006/relationships/customXml" Target="../ink/ink966.xml"/><Relationship Id="rId86" Type="http://schemas.openxmlformats.org/officeDocument/2006/relationships/customXml" Target="../ink/ink987.xml"/><Relationship Id="rId151" Type="http://schemas.openxmlformats.org/officeDocument/2006/relationships/image" Target="../media/image642.png"/><Relationship Id="rId193" Type="http://schemas.openxmlformats.org/officeDocument/2006/relationships/image" Target="../media/image663.png"/><Relationship Id="rId207" Type="http://schemas.openxmlformats.org/officeDocument/2006/relationships/image" Target="../media/image670.png"/><Relationship Id="rId249" Type="http://schemas.openxmlformats.org/officeDocument/2006/relationships/image" Target="../media/image690.png"/><Relationship Id="rId13" Type="http://schemas.openxmlformats.org/officeDocument/2006/relationships/image" Target="../media/image573.png"/><Relationship Id="rId109" Type="http://schemas.openxmlformats.org/officeDocument/2006/relationships/image" Target="../media/image621.png"/><Relationship Id="rId260" Type="http://schemas.openxmlformats.org/officeDocument/2006/relationships/customXml" Target="../ink/ink1074.xml"/><Relationship Id="rId316" Type="http://schemas.openxmlformats.org/officeDocument/2006/relationships/customXml" Target="../ink/ink1102.xml"/><Relationship Id="rId55" Type="http://schemas.openxmlformats.org/officeDocument/2006/relationships/image" Target="../media/image594.png"/><Relationship Id="rId97" Type="http://schemas.openxmlformats.org/officeDocument/2006/relationships/image" Target="../media/image615.png"/><Relationship Id="rId120" Type="http://schemas.openxmlformats.org/officeDocument/2006/relationships/customXml" Target="../ink/ink1004.xml"/><Relationship Id="rId358" Type="http://schemas.openxmlformats.org/officeDocument/2006/relationships/customXml" Target="../ink/ink1123.xml"/><Relationship Id="rId162" Type="http://schemas.openxmlformats.org/officeDocument/2006/relationships/customXml" Target="../ink/ink1025.xml"/><Relationship Id="rId218" Type="http://schemas.openxmlformats.org/officeDocument/2006/relationships/customXml" Target="../ink/ink1053.xml"/><Relationship Id="rId271" Type="http://schemas.openxmlformats.org/officeDocument/2006/relationships/image" Target="../media/image701.png"/><Relationship Id="rId24" Type="http://schemas.openxmlformats.org/officeDocument/2006/relationships/customXml" Target="../ink/ink956.xml"/><Relationship Id="rId66" Type="http://schemas.openxmlformats.org/officeDocument/2006/relationships/customXml" Target="../ink/ink977.xml"/><Relationship Id="rId131" Type="http://schemas.openxmlformats.org/officeDocument/2006/relationships/image" Target="../media/image632.png"/><Relationship Id="rId327" Type="http://schemas.openxmlformats.org/officeDocument/2006/relationships/image" Target="../media/image729.png"/><Relationship Id="rId173" Type="http://schemas.openxmlformats.org/officeDocument/2006/relationships/image" Target="../media/image653.png"/><Relationship Id="rId229" Type="http://schemas.openxmlformats.org/officeDocument/2006/relationships/image" Target="../media/image681.png"/><Relationship Id="rId240" Type="http://schemas.openxmlformats.org/officeDocument/2006/relationships/customXml" Target="../ink/ink1064.xml"/><Relationship Id="rId35" Type="http://schemas.openxmlformats.org/officeDocument/2006/relationships/image" Target="../media/image584.png"/><Relationship Id="rId77" Type="http://schemas.openxmlformats.org/officeDocument/2006/relationships/image" Target="../media/image605.png"/><Relationship Id="rId100" Type="http://schemas.openxmlformats.org/officeDocument/2006/relationships/customXml" Target="../ink/ink994.xml"/><Relationship Id="rId282" Type="http://schemas.openxmlformats.org/officeDocument/2006/relationships/customXml" Target="../ink/ink1085.xml"/><Relationship Id="rId338" Type="http://schemas.openxmlformats.org/officeDocument/2006/relationships/customXml" Target="../ink/ink1113.xml"/><Relationship Id="rId8" Type="http://schemas.openxmlformats.org/officeDocument/2006/relationships/customXml" Target="../ink/ink948.xml"/><Relationship Id="rId142" Type="http://schemas.openxmlformats.org/officeDocument/2006/relationships/customXml" Target="../ink/ink1015.xml"/><Relationship Id="rId184" Type="http://schemas.openxmlformats.org/officeDocument/2006/relationships/customXml" Target="../ink/ink1036.xml"/><Relationship Id="rId251" Type="http://schemas.openxmlformats.org/officeDocument/2006/relationships/image" Target="../media/image691.png"/><Relationship Id="rId46" Type="http://schemas.openxmlformats.org/officeDocument/2006/relationships/customXml" Target="../ink/ink967.xml"/><Relationship Id="rId293" Type="http://schemas.openxmlformats.org/officeDocument/2006/relationships/image" Target="../media/image712.png"/><Relationship Id="rId307" Type="http://schemas.openxmlformats.org/officeDocument/2006/relationships/image" Target="../media/image719.png"/><Relationship Id="rId349" Type="http://schemas.openxmlformats.org/officeDocument/2006/relationships/image" Target="../media/image7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135236362" TargetMode="External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customXml" Target="../ink/ink1131.xml"/><Relationship Id="rId18" Type="http://schemas.openxmlformats.org/officeDocument/2006/relationships/image" Target="../media/image752.png"/><Relationship Id="rId3" Type="http://schemas.openxmlformats.org/officeDocument/2006/relationships/customXml" Target="../ink/ink1126.xml"/><Relationship Id="rId7" Type="http://schemas.openxmlformats.org/officeDocument/2006/relationships/customXml" Target="../ink/ink1128.xml"/><Relationship Id="rId12" Type="http://schemas.openxmlformats.org/officeDocument/2006/relationships/image" Target="../media/image212.png"/><Relationship Id="rId17" Type="http://schemas.openxmlformats.org/officeDocument/2006/relationships/customXml" Target="../ink/ink1133.xml"/><Relationship Id="rId2" Type="http://schemas.openxmlformats.org/officeDocument/2006/relationships/image" Target="../media/image58.png"/><Relationship Id="rId16" Type="http://schemas.openxmlformats.org/officeDocument/2006/relationships/image" Target="../media/image7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customXml" Target="../ink/ink1130.xml"/><Relationship Id="rId5" Type="http://schemas.openxmlformats.org/officeDocument/2006/relationships/customXml" Target="../ink/ink1127.xml"/><Relationship Id="rId15" Type="http://schemas.openxmlformats.org/officeDocument/2006/relationships/customXml" Target="../ink/ink1132.xml"/><Relationship Id="rId10" Type="http://schemas.openxmlformats.org/officeDocument/2006/relationships/image" Target="../media/image62.png"/><Relationship Id="rId4" Type="http://schemas.openxmlformats.org/officeDocument/2006/relationships/image" Target="../media/image209.png"/><Relationship Id="rId9" Type="http://schemas.openxmlformats.org/officeDocument/2006/relationships/customXml" Target="../ink/ink1129.xml"/><Relationship Id="rId14" Type="http://schemas.openxmlformats.org/officeDocument/2006/relationships/image" Target="../media/image7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3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pplied-deep-learning-part-3-autoencoders-1c083af4d798" TargetMode="External"/><Relationship Id="rId2" Type="http://schemas.openxmlformats.org/officeDocument/2006/relationships/hyperlink" Target="https://towardsdatascience.com/a-brief-introduction-to-recurrent-neural-networks-638f64a61ff4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huggingface.co/blog/large-language-models" TargetMode="External"/><Relationship Id="rId4" Type="http://schemas.openxmlformats.org/officeDocument/2006/relationships/hyperlink" Target="https://www.youtube.com/watch?v=zxQyTK8quyY&amp;ab_channel=StatQuestwithJoshStarmer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jpeg"/><Relationship Id="rId2" Type="http://schemas.openxmlformats.org/officeDocument/2006/relationships/image" Target="../media/image75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 Generation with Neural Networks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/>
          <a:lstStyle/>
          <a:p>
            <a:r>
              <a:rPr lang="en-US" b="0" dirty="0"/>
              <a:t>Eric Zander | </a:t>
            </a:r>
            <a:r>
              <a:rPr lang="en-US" b="0" dirty="0">
                <a:hlinkClick r:id="rId2"/>
              </a:rPr>
              <a:t>LinkedIn</a:t>
            </a:r>
            <a:endParaRPr lang="en-US" b="0" dirty="0"/>
          </a:p>
        </p:txBody>
      </p:sp>
      <p:pic>
        <p:nvPicPr>
          <p:cNvPr id="5" name="Picture Placeholder 4" descr="A picture containing mountain, sky, outdoor, nature, sunrise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DD3D5-A876-3E2C-CEAB-5CDE3491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C8BBD-DE35-175C-8884-788CF98A4D68}"/>
              </a:ext>
            </a:extLst>
          </p:cNvPr>
          <p:cNvSpPr txBox="1"/>
          <p:nvPr/>
        </p:nvSpPr>
        <p:spPr>
          <a:xfrm>
            <a:off x="1584960" y="853440"/>
            <a:ext cx="902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[8, 7, </a:t>
            </a:r>
            <a:r>
              <a:rPr lang="en-US" sz="4400" b="1" dirty="0"/>
              <a:t>2</a:t>
            </a:r>
            <a:r>
              <a:rPr lang="en-US" sz="4400" dirty="0"/>
              <a:t>, 4, 5, 3, </a:t>
            </a:r>
            <a:r>
              <a:rPr lang="en-US" sz="4400" b="1" dirty="0"/>
              <a:t>2</a:t>
            </a:r>
            <a:r>
              <a:rPr lang="en-US" sz="4400" dirty="0"/>
              <a:t>, 1]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3380D-060D-FAF0-6327-8C747024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55" y="2373483"/>
            <a:ext cx="7955969" cy="3391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47BA34-51CA-0071-4B76-0C31356BCDF9}"/>
              </a:ext>
            </a:extLst>
          </p:cNvPr>
          <p:cNvSpPr txBox="1"/>
          <p:nvPr/>
        </p:nvSpPr>
        <p:spPr>
          <a:xfrm>
            <a:off x="8039100" y="499109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O(n</a:t>
            </a:r>
            <a:r>
              <a:rPr lang="en-US" sz="3600" b="1" baseline="30000" dirty="0"/>
              <a:t>2</a:t>
            </a:r>
            <a:r>
              <a:rPr lang="en-US" sz="3600" b="1" dirty="0"/>
              <a:t>)</a:t>
            </a:r>
            <a:endParaRPr lang="en-US" sz="3600" b="1" baseline="30000" dirty="0"/>
          </a:p>
        </p:txBody>
      </p:sp>
    </p:spTree>
    <p:extLst>
      <p:ext uri="{BB962C8B-B14F-4D97-AF65-F5344CB8AC3E}">
        <p14:creationId xmlns:p14="http://schemas.microsoft.com/office/powerpoint/2010/main" val="178232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94E4F-6C19-3883-4BF8-32E33C12C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"/>
          <a:stretch/>
        </p:blipFill>
        <p:spPr>
          <a:xfrm>
            <a:off x="1824589" y="2286000"/>
            <a:ext cx="9259102" cy="37185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DD3D5-A876-3E2C-CEAB-5CDE3491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C8BBD-DE35-175C-8884-788CF98A4D68}"/>
              </a:ext>
            </a:extLst>
          </p:cNvPr>
          <p:cNvSpPr txBox="1"/>
          <p:nvPr/>
        </p:nvSpPr>
        <p:spPr>
          <a:xfrm>
            <a:off x="1584960" y="853440"/>
            <a:ext cx="902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[8, 7, </a:t>
            </a:r>
            <a:r>
              <a:rPr lang="en-US" sz="4400" b="1" dirty="0"/>
              <a:t>2</a:t>
            </a:r>
            <a:r>
              <a:rPr lang="en-US" sz="4400" dirty="0"/>
              <a:t>, 4, 5, 3, </a:t>
            </a:r>
            <a:r>
              <a:rPr lang="en-US" sz="4400" b="1" dirty="0"/>
              <a:t>2</a:t>
            </a:r>
            <a:r>
              <a:rPr lang="en-US" sz="4400" dirty="0"/>
              <a:t>, 1]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7BA34-51CA-0071-4B76-0C31356BCDF9}"/>
              </a:ext>
            </a:extLst>
          </p:cNvPr>
          <p:cNvSpPr txBox="1"/>
          <p:nvPr/>
        </p:nvSpPr>
        <p:spPr>
          <a:xfrm>
            <a:off x="7383780" y="491626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O(n)</a:t>
            </a:r>
            <a:endParaRPr lang="en-US" sz="3600" b="1" baseline="30000" dirty="0"/>
          </a:p>
        </p:txBody>
      </p:sp>
    </p:spTree>
    <p:extLst>
      <p:ext uri="{BB962C8B-B14F-4D97-AF65-F5344CB8AC3E}">
        <p14:creationId xmlns:p14="http://schemas.microsoft.com/office/powerpoint/2010/main" val="398770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D7B68-BCB9-D062-61D4-EBCF257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9458163D-0D0A-997B-ECB7-D2542E12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41" y="655337"/>
            <a:ext cx="6891836" cy="5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0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626EA-3606-BC8C-268D-BB6A0DA3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5" y="-7620"/>
            <a:ext cx="12500123" cy="68656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794409-74D6-4CE5-A2FE-377A7D653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48B74-4701-0836-DA96-4CAED342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876301"/>
            <a:ext cx="8494955" cy="48053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Probability, Odds, </a:t>
            </a:r>
            <a:b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Logits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D23A8-4FCC-585C-0D0D-FFCB5E49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370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</p:spTree>
    <p:extLst>
      <p:ext uri="{BB962C8B-B14F-4D97-AF65-F5344CB8AC3E}">
        <p14:creationId xmlns:p14="http://schemas.microsoft.com/office/powerpoint/2010/main" val="23375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2F728-EB14-4FF2-064E-1666ED2F821F}"/>
              </a:ext>
            </a:extLst>
          </p:cNvPr>
          <p:cNvSpPr txBox="1"/>
          <p:nvPr/>
        </p:nvSpPr>
        <p:spPr>
          <a:xfrm>
            <a:off x="4677537" y="79341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Odds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/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4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blipFill>
                <a:blip r:embed="rId2"/>
                <a:stretch>
                  <a:fillRect r="-319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D9445-11E3-13CF-9717-F8FDE422914A}"/>
              </a:ext>
            </a:extLst>
          </p:cNvPr>
          <p:cNvSpPr txBox="1"/>
          <p:nvPr/>
        </p:nvSpPr>
        <p:spPr>
          <a:xfrm>
            <a:off x="5134205" y="1449522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∞)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D3B296-87A2-4750-5D62-4B028FAA1F47}"/>
              </a:ext>
            </a:extLst>
          </p:cNvPr>
          <p:cNvGrpSpPr/>
          <p:nvPr/>
        </p:nvGrpSpPr>
        <p:grpSpPr>
          <a:xfrm>
            <a:off x="3391065" y="2051615"/>
            <a:ext cx="1811700" cy="2347268"/>
            <a:chOff x="3077811" y="2449995"/>
            <a:chExt cx="1811700" cy="23472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/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94C716-18D9-B178-9F61-9922F8409EE5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/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9B1EA38-043F-5F9D-1A07-0057210C76D4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/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0.25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blipFill>
                <a:blip r:embed="rId5"/>
                <a:stretch>
                  <a:fillRect r="-397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530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2F728-EB14-4FF2-064E-1666ED2F821F}"/>
              </a:ext>
            </a:extLst>
          </p:cNvPr>
          <p:cNvSpPr txBox="1"/>
          <p:nvPr/>
        </p:nvSpPr>
        <p:spPr>
          <a:xfrm>
            <a:off x="4677537" y="79341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Odds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9FA77-1EE1-0DC5-D875-E4C4EA29AE1E}"/>
              </a:ext>
            </a:extLst>
          </p:cNvPr>
          <p:cNvSpPr txBox="1"/>
          <p:nvPr/>
        </p:nvSpPr>
        <p:spPr>
          <a:xfrm>
            <a:off x="8221344" y="79915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/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4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blipFill>
                <a:blip r:embed="rId2"/>
                <a:stretch>
                  <a:fillRect r="-319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8167F53-59BE-22A0-DDCC-382BF43C06BC}"/>
              </a:ext>
            </a:extLst>
          </p:cNvPr>
          <p:cNvSpPr txBox="1"/>
          <p:nvPr/>
        </p:nvSpPr>
        <p:spPr>
          <a:xfrm>
            <a:off x="8277426" y="2505342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1.4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D9445-11E3-13CF-9717-F8FDE422914A}"/>
              </a:ext>
            </a:extLst>
          </p:cNvPr>
          <p:cNvSpPr txBox="1"/>
          <p:nvPr/>
        </p:nvSpPr>
        <p:spPr>
          <a:xfrm>
            <a:off x="5134205" y="1449522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∞)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52622-6F6C-AA56-7F60-5090B2D8640F}"/>
              </a:ext>
            </a:extLst>
          </p:cNvPr>
          <p:cNvSpPr txBox="1"/>
          <p:nvPr/>
        </p:nvSpPr>
        <p:spPr>
          <a:xfrm>
            <a:off x="8682356" y="1449493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(-∞, ∞)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D3B296-87A2-4750-5D62-4B028FAA1F47}"/>
              </a:ext>
            </a:extLst>
          </p:cNvPr>
          <p:cNvGrpSpPr/>
          <p:nvPr/>
        </p:nvGrpSpPr>
        <p:grpSpPr>
          <a:xfrm>
            <a:off x="3391065" y="2051615"/>
            <a:ext cx="1811700" cy="2347268"/>
            <a:chOff x="3077811" y="2449995"/>
            <a:chExt cx="1811700" cy="23472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/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94C716-18D9-B178-9F61-9922F8409EE5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/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9B1EA38-043F-5F9D-1A07-0057210C76D4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F51038-57D3-E4C6-2023-20D23DC1C033}"/>
              </a:ext>
            </a:extLst>
          </p:cNvPr>
          <p:cNvGrpSpPr/>
          <p:nvPr/>
        </p:nvGrpSpPr>
        <p:grpSpPr>
          <a:xfrm>
            <a:off x="7360995" y="2218983"/>
            <a:ext cx="1832861" cy="1919579"/>
            <a:chOff x="3099723" y="2624420"/>
            <a:chExt cx="1832861" cy="19195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/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𝑜𝑑𝑑𝑠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2F3FC04A-1AB4-131C-1DF9-57216763F4B0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/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baseline="3000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𝑙𝑜𝑔𝑖𝑡</m:t>
                        </m:r>
                      </m:oMath>
                    </m:oMathPara>
                  </a14:m>
                  <a:endParaRPr lang="en-US" sz="2400" i="1" baseline="30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4ACCE5D3-36F3-2D7B-C63B-39299E742302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/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0.25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blipFill>
                <a:blip r:embed="rId7"/>
                <a:stretch>
                  <a:fillRect r="-397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57C0D0E-3267-1DB8-E9B7-09BB09D8061B}"/>
              </a:ext>
            </a:extLst>
          </p:cNvPr>
          <p:cNvSpPr txBox="1"/>
          <p:nvPr/>
        </p:nvSpPr>
        <p:spPr>
          <a:xfrm>
            <a:off x="8249385" y="3377696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-1.4</a:t>
            </a:r>
          </a:p>
        </p:txBody>
      </p:sp>
    </p:spTree>
    <p:extLst>
      <p:ext uri="{BB962C8B-B14F-4D97-AF65-F5344CB8AC3E}">
        <p14:creationId xmlns:p14="http://schemas.microsoft.com/office/powerpoint/2010/main" val="2635747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2F728-EB14-4FF2-064E-1666ED2F821F}"/>
              </a:ext>
            </a:extLst>
          </p:cNvPr>
          <p:cNvSpPr txBox="1"/>
          <p:nvPr/>
        </p:nvSpPr>
        <p:spPr>
          <a:xfrm>
            <a:off x="4677537" y="79341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Odds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9FA77-1EE1-0DC5-D875-E4C4EA29AE1E}"/>
              </a:ext>
            </a:extLst>
          </p:cNvPr>
          <p:cNvSpPr txBox="1"/>
          <p:nvPr/>
        </p:nvSpPr>
        <p:spPr>
          <a:xfrm>
            <a:off x="8221344" y="79915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/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4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blipFill>
                <a:blip r:embed="rId2"/>
                <a:stretch>
                  <a:fillRect r="-319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8167F53-59BE-22A0-DDCC-382BF43C06BC}"/>
              </a:ext>
            </a:extLst>
          </p:cNvPr>
          <p:cNvSpPr txBox="1"/>
          <p:nvPr/>
        </p:nvSpPr>
        <p:spPr>
          <a:xfrm>
            <a:off x="8277426" y="2505342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1.4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D9445-11E3-13CF-9717-F8FDE422914A}"/>
              </a:ext>
            </a:extLst>
          </p:cNvPr>
          <p:cNvSpPr txBox="1"/>
          <p:nvPr/>
        </p:nvSpPr>
        <p:spPr>
          <a:xfrm>
            <a:off x="5134205" y="1449522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∞)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52622-6F6C-AA56-7F60-5090B2D8640F}"/>
              </a:ext>
            </a:extLst>
          </p:cNvPr>
          <p:cNvSpPr txBox="1"/>
          <p:nvPr/>
        </p:nvSpPr>
        <p:spPr>
          <a:xfrm>
            <a:off x="8682356" y="1449493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(-∞, ∞)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D3B296-87A2-4750-5D62-4B028FAA1F47}"/>
              </a:ext>
            </a:extLst>
          </p:cNvPr>
          <p:cNvGrpSpPr/>
          <p:nvPr/>
        </p:nvGrpSpPr>
        <p:grpSpPr>
          <a:xfrm>
            <a:off x="3391065" y="2051615"/>
            <a:ext cx="1811700" cy="2347268"/>
            <a:chOff x="3077811" y="2449995"/>
            <a:chExt cx="1811700" cy="23472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/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94C716-18D9-B178-9F61-9922F8409EE5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/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9B1EA38-043F-5F9D-1A07-0057210C76D4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F51038-57D3-E4C6-2023-20D23DC1C033}"/>
              </a:ext>
            </a:extLst>
          </p:cNvPr>
          <p:cNvGrpSpPr/>
          <p:nvPr/>
        </p:nvGrpSpPr>
        <p:grpSpPr>
          <a:xfrm>
            <a:off x="7360995" y="2218983"/>
            <a:ext cx="1832861" cy="1919579"/>
            <a:chOff x="3099723" y="2624420"/>
            <a:chExt cx="1832861" cy="19195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/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𝑜𝑑𝑑𝑠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2F3FC04A-1AB4-131C-1DF9-57216763F4B0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/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baseline="3000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𝑙𝑜𝑔𝑖𝑡</m:t>
                        </m:r>
                      </m:oMath>
                    </m:oMathPara>
                  </a14:m>
                  <a:endParaRPr lang="en-US" sz="2400" i="1" baseline="30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4ACCE5D3-36F3-2D7B-C63B-39299E742302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Arrow: U-Turn 35">
            <a:extLst>
              <a:ext uri="{FF2B5EF4-FFF2-40B4-BE49-F238E27FC236}">
                <a16:creationId xmlns:a16="http://schemas.microsoft.com/office/drawing/2014/main" id="{7D2216C4-0AB3-5E69-3BD9-3726C071B48F}"/>
              </a:ext>
            </a:extLst>
          </p:cNvPr>
          <p:cNvSpPr/>
          <p:nvPr/>
        </p:nvSpPr>
        <p:spPr>
          <a:xfrm flipH="1" flipV="1">
            <a:off x="2525927" y="4621728"/>
            <a:ext cx="7543801" cy="367594"/>
          </a:xfrm>
          <a:prstGeom prst="uturnArrow">
            <a:avLst>
              <a:gd name="adj1" fmla="val 25000"/>
              <a:gd name="adj2" fmla="val 25000"/>
              <a:gd name="adj3" fmla="val 27073"/>
              <a:gd name="adj4" fmla="val 0"/>
              <a:gd name="adj5" fmla="val 9999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B6A8C9-FA84-1AE7-5749-C43F78E64C0F}"/>
                  </a:ext>
                </a:extLst>
              </p:cNvPr>
              <p:cNvSpPr txBox="1"/>
              <p:nvPr/>
            </p:nvSpPr>
            <p:spPr>
              <a:xfrm>
                <a:off x="5212749" y="5249749"/>
                <a:ext cx="1766502" cy="814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𝑙𝑜𝑔𝑖𝑡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B6A8C9-FA84-1AE7-5749-C43F78E64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749" y="5249749"/>
                <a:ext cx="1766502" cy="8148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/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0.25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blipFill>
                <a:blip r:embed="rId8"/>
                <a:stretch>
                  <a:fillRect r="-397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57C0D0E-3267-1DB8-E9B7-09BB09D8061B}"/>
              </a:ext>
            </a:extLst>
          </p:cNvPr>
          <p:cNvSpPr txBox="1"/>
          <p:nvPr/>
        </p:nvSpPr>
        <p:spPr>
          <a:xfrm>
            <a:off x="8249385" y="3377696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-1.4</a:t>
            </a:r>
          </a:p>
        </p:txBody>
      </p:sp>
    </p:spTree>
    <p:extLst>
      <p:ext uri="{BB962C8B-B14F-4D97-AF65-F5344CB8AC3E}">
        <p14:creationId xmlns:p14="http://schemas.microsoft.com/office/powerpoint/2010/main" val="415988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2F728-EB14-4FF2-064E-1666ED2F821F}"/>
              </a:ext>
            </a:extLst>
          </p:cNvPr>
          <p:cNvSpPr txBox="1"/>
          <p:nvPr/>
        </p:nvSpPr>
        <p:spPr>
          <a:xfrm>
            <a:off x="4677537" y="79341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Odds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9FA77-1EE1-0DC5-D875-E4C4EA29AE1E}"/>
              </a:ext>
            </a:extLst>
          </p:cNvPr>
          <p:cNvSpPr txBox="1"/>
          <p:nvPr/>
        </p:nvSpPr>
        <p:spPr>
          <a:xfrm>
            <a:off x="8221344" y="79915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/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4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blipFill>
                <a:blip r:embed="rId2"/>
                <a:stretch>
                  <a:fillRect r="-319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8167F53-59BE-22A0-DDCC-382BF43C06BC}"/>
              </a:ext>
            </a:extLst>
          </p:cNvPr>
          <p:cNvSpPr txBox="1"/>
          <p:nvPr/>
        </p:nvSpPr>
        <p:spPr>
          <a:xfrm>
            <a:off x="8277426" y="2505342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1.4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D9445-11E3-13CF-9717-F8FDE422914A}"/>
              </a:ext>
            </a:extLst>
          </p:cNvPr>
          <p:cNvSpPr txBox="1"/>
          <p:nvPr/>
        </p:nvSpPr>
        <p:spPr>
          <a:xfrm>
            <a:off x="5134205" y="1449522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∞)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52622-6F6C-AA56-7F60-5090B2D8640F}"/>
              </a:ext>
            </a:extLst>
          </p:cNvPr>
          <p:cNvSpPr txBox="1"/>
          <p:nvPr/>
        </p:nvSpPr>
        <p:spPr>
          <a:xfrm>
            <a:off x="8682356" y="1449493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(-∞, ∞)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D3B296-87A2-4750-5D62-4B028FAA1F47}"/>
              </a:ext>
            </a:extLst>
          </p:cNvPr>
          <p:cNvGrpSpPr/>
          <p:nvPr/>
        </p:nvGrpSpPr>
        <p:grpSpPr>
          <a:xfrm>
            <a:off x="3391065" y="2051615"/>
            <a:ext cx="1811700" cy="2347268"/>
            <a:chOff x="3077811" y="2449995"/>
            <a:chExt cx="1811700" cy="23472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/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94C716-18D9-B178-9F61-9922F8409EE5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/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9B1EA38-043F-5F9D-1A07-0057210C76D4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F51038-57D3-E4C6-2023-20D23DC1C033}"/>
              </a:ext>
            </a:extLst>
          </p:cNvPr>
          <p:cNvGrpSpPr/>
          <p:nvPr/>
        </p:nvGrpSpPr>
        <p:grpSpPr>
          <a:xfrm>
            <a:off x="7360995" y="2218983"/>
            <a:ext cx="1832861" cy="1919579"/>
            <a:chOff x="3099723" y="2624420"/>
            <a:chExt cx="1832861" cy="19195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/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𝑜𝑑𝑑𝑠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2F3FC04A-1AB4-131C-1DF9-57216763F4B0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/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baseline="3000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𝑙𝑜𝑔𝑖𝑡</m:t>
                        </m:r>
                      </m:oMath>
                    </m:oMathPara>
                  </a14:m>
                  <a:endParaRPr lang="en-US" sz="2400" i="1" baseline="30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4ACCE5D3-36F3-2D7B-C63B-39299E742302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Arrow: U-Turn 35">
            <a:extLst>
              <a:ext uri="{FF2B5EF4-FFF2-40B4-BE49-F238E27FC236}">
                <a16:creationId xmlns:a16="http://schemas.microsoft.com/office/drawing/2014/main" id="{7D2216C4-0AB3-5E69-3BD9-3726C071B48F}"/>
              </a:ext>
            </a:extLst>
          </p:cNvPr>
          <p:cNvSpPr/>
          <p:nvPr/>
        </p:nvSpPr>
        <p:spPr>
          <a:xfrm flipH="1" flipV="1">
            <a:off x="2525927" y="4621728"/>
            <a:ext cx="7543801" cy="367594"/>
          </a:xfrm>
          <a:prstGeom prst="uturnArrow">
            <a:avLst>
              <a:gd name="adj1" fmla="val 25000"/>
              <a:gd name="adj2" fmla="val 25000"/>
              <a:gd name="adj3" fmla="val 27073"/>
              <a:gd name="adj4" fmla="val 0"/>
              <a:gd name="adj5" fmla="val 9999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B6A8C9-FA84-1AE7-5749-C43F78E64C0F}"/>
                  </a:ext>
                </a:extLst>
              </p:cNvPr>
              <p:cNvSpPr txBox="1"/>
              <p:nvPr/>
            </p:nvSpPr>
            <p:spPr>
              <a:xfrm>
                <a:off x="3558184" y="5249749"/>
                <a:ext cx="3542988" cy="795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𝑙𝑜𝑔𝑖𝑡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B6A8C9-FA84-1AE7-5749-C43F78E64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184" y="5249749"/>
                <a:ext cx="3542988" cy="795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/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0.25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blipFill>
                <a:blip r:embed="rId8"/>
                <a:stretch>
                  <a:fillRect r="-397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57C0D0E-3267-1DB8-E9B7-09BB09D8061B}"/>
              </a:ext>
            </a:extLst>
          </p:cNvPr>
          <p:cNvSpPr txBox="1"/>
          <p:nvPr/>
        </p:nvSpPr>
        <p:spPr>
          <a:xfrm>
            <a:off x="8249385" y="3377696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-1.4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80D65-7EC7-E2D1-482D-2C10D69B8764}"/>
              </a:ext>
            </a:extLst>
          </p:cNvPr>
          <p:cNvSpPr txBox="1"/>
          <p:nvPr/>
        </p:nvSpPr>
        <p:spPr>
          <a:xfrm>
            <a:off x="6611085" y="5170169"/>
            <a:ext cx="327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Sigmoid Function!</a:t>
            </a:r>
          </a:p>
        </p:txBody>
      </p:sp>
    </p:spTree>
    <p:extLst>
      <p:ext uri="{BB962C8B-B14F-4D97-AF65-F5344CB8AC3E}">
        <p14:creationId xmlns:p14="http://schemas.microsoft.com/office/powerpoint/2010/main" val="286751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B41B60-A942-C249-EA5E-722CBC62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31" y="1389943"/>
            <a:ext cx="3958590" cy="395859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A43F34-6947-10ED-0C1E-B0100B676734}"/>
              </a:ext>
            </a:extLst>
          </p:cNvPr>
          <p:cNvSpPr txBox="1"/>
          <p:nvPr/>
        </p:nvSpPr>
        <p:spPr>
          <a:xfrm>
            <a:off x="1360170" y="963930"/>
            <a:ext cx="4328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Sigmoid Activation</a:t>
            </a:r>
          </a:p>
        </p:txBody>
      </p:sp>
      <p:pic>
        <p:nvPicPr>
          <p:cNvPr id="7172" name="Picture 4" descr="undefined">
            <a:extLst>
              <a:ext uri="{FF2B5EF4-FFF2-40B4-BE49-F238E27FC236}">
                <a16:creationId xmlns:a16="http://schemas.microsoft.com/office/drawing/2014/main" id="{6A22413E-8B44-98A8-EC3B-A9510447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865" y="2310058"/>
            <a:ext cx="3177540" cy="211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2CF1CC-A638-4678-83CB-52982DF88008}"/>
                  </a:ext>
                </a:extLst>
              </p:cNvPr>
              <p:cNvSpPr txBox="1"/>
              <p:nvPr/>
            </p:nvSpPr>
            <p:spPr>
              <a:xfrm>
                <a:off x="1604679" y="2084669"/>
                <a:ext cx="1766502" cy="8148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𝑙𝑜𝑔𝑖𝑡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2CF1CC-A638-4678-83CB-52982DF88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679" y="2084669"/>
                <a:ext cx="1766502" cy="814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3795884-5433-D5E1-1352-C5F2900C7C33}"/>
              </a:ext>
            </a:extLst>
          </p:cNvPr>
          <p:cNvSpPr txBox="1"/>
          <p:nvPr/>
        </p:nvSpPr>
        <p:spPr>
          <a:xfrm>
            <a:off x="1257969" y="4788571"/>
            <a:ext cx="4937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Converts a logit to a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for binary classification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Comparable to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43096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22E66E-61B6-4384-8DA3-80F52DF7C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Metallic spheres connected in mesh">
            <a:extLst>
              <a:ext uri="{FF2B5EF4-FFF2-40B4-BE49-F238E27FC236}">
                <a16:creationId xmlns:a16="http://schemas.microsoft.com/office/drawing/2014/main" id="{641FE153-0AD7-C59E-6058-AD066DE33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0A32C1-327A-4393-8585-F94260E55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3900"/>
            <a:ext cx="12192000" cy="232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09FA8-94E9-14BD-2BD2-08BA2A8E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4781773"/>
            <a:ext cx="10553699" cy="11618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93F95-F75B-A09D-4658-A8C51469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22F022-211C-4882-844C-086FEA6806A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483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EF8C2-F256-DEFE-0512-AE1DF2F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B45A0-CA3F-0E9F-0DB3-F6F79C09F984}"/>
              </a:ext>
            </a:extLst>
          </p:cNvPr>
          <p:cNvSpPr txBox="1"/>
          <p:nvPr/>
        </p:nvSpPr>
        <p:spPr>
          <a:xfrm>
            <a:off x="1024125" y="79318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2F728-EB14-4FF2-064E-1666ED2F821F}"/>
              </a:ext>
            </a:extLst>
          </p:cNvPr>
          <p:cNvSpPr txBox="1"/>
          <p:nvPr/>
        </p:nvSpPr>
        <p:spPr>
          <a:xfrm>
            <a:off x="4677537" y="79341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Odds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9FA77-1EE1-0DC5-D875-E4C4EA29AE1E}"/>
              </a:ext>
            </a:extLst>
          </p:cNvPr>
          <p:cNvSpPr txBox="1"/>
          <p:nvPr/>
        </p:nvSpPr>
        <p:spPr>
          <a:xfrm>
            <a:off x="8221344" y="79915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156B9-0502-530A-B53D-3CD29906BD47}"/>
              </a:ext>
            </a:extLst>
          </p:cNvPr>
          <p:cNvSpPr txBox="1"/>
          <p:nvPr/>
        </p:nvSpPr>
        <p:spPr>
          <a:xfrm>
            <a:off x="1770879" y="250534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/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4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8A1E6-63B6-223B-63B9-53AA4D636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963" y="2414804"/>
                <a:ext cx="1330970" cy="704295"/>
              </a:xfrm>
              <a:prstGeom prst="rect">
                <a:avLst/>
              </a:prstGeom>
              <a:blipFill>
                <a:blip r:embed="rId2"/>
                <a:stretch>
                  <a:fillRect r="-3196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8167F53-59BE-22A0-DDCC-382BF43C06BC}"/>
              </a:ext>
            </a:extLst>
          </p:cNvPr>
          <p:cNvSpPr txBox="1"/>
          <p:nvPr/>
        </p:nvSpPr>
        <p:spPr>
          <a:xfrm>
            <a:off x="8277426" y="2505342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1.4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DABE8-D12E-AB16-DB59-601FAD4412BE}"/>
              </a:ext>
            </a:extLst>
          </p:cNvPr>
          <p:cNvSpPr txBox="1"/>
          <p:nvPr/>
        </p:nvSpPr>
        <p:spPr>
          <a:xfrm>
            <a:off x="1390651" y="1439515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D9445-11E3-13CF-9717-F8FDE422914A}"/>
              </a:ext>
            </a:extLst>
          </p:cNvPr>
          <p:cNvSpPr txBox="1"/>
          <p:nvPr/>
        </p:nvSpPr>
        <p:spPr>
          <a:xfrm>
            <a:off x="5134205" y="1449522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[0, ∞)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52622-6F6C-AA56-7F60-5090B2D8640F}"/>
              </a:ext>
            </a:extLst>
          </p:cNvPr>
          <p:cNvSpPr txBox="1"/>
          <p:nvPr/>
        </p:nvSpPr>
        <p:spPr>
          <a:xfrm>
            <a:off x="8682356" y="1449493"/>
            <a:ext cx="235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(-∞, ∞)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D3B296-87A2-4750-5D62-4B028FAA1F47}"/>
              </a:ext>
            </a:extLst>
          </p:cNvPr>
          <p:cNvGrpSpPr/>
          <p:nvPr/>
        </p:nvGrpSpPr>
        <p:grpSpPr>
          <a:xfrm>
            <a:off x="3391065" y="2051615"/>
            <a:ext cx="1811700" cy="2347268"/>
            <a:chOff x="3077811" y="2449995"/>
            <a:chExt cx="1811700" cy="23472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/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CF642C-12F8-83D4-1F59-77CD9F7E9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811" y="2449995"/>
                  <a:ext cx="1766502" cy="7870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D94C716-18D9-B178-9F61-9922F8409EE5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/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num>
                          <m:den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  <m:r>
                              <a:rPr lang="en-US" sz="24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E17051-A2D4-3400-0E62-09C984018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009" y="3997492"/>
                  <a:ext cx="1766502" cy="799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19B1EA38-043F-5F9D-1A07-0057210C76D4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F51038-57D3-E4C6-2023-20D23DC1C033}"/>
              </a:ext>
            </a:extLst>
          </p:cNvPr>
          <p:cNvGrpSpPr/>
          <p:nvPr/>
        </p:nvGrpSpPr>
        <p:grpSpPr>
          <a:xfrm>
            <a:off x="7360995" y="2247990"/>
            <a:ext cx="1832861" cy="1919579"/>
            <a:chOff x="3099723" y="2624420"/>
            <a:chExt cx="1832861" cy="19195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/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𝑜𝑑𝑑𝑠</m:t>
                        </m:r>
                        <m:r>
                          <a:rPr lang="en-US" sz="24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65DBBEF-9247-3D42-516C-7C0DA8518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082" y="2624420"/>
                  <a:ext cx="176650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2F3FC04A-1AB4-131C-1DF9-57216763F4B0}"/>
                </a:ext>
              </a:extLst>
            </p:cNvPr>
            <p:cNvSpPr/>
            <p:nvPr/>
          </p:nvSpPr>
          <p:spPr>
            <a:xfrm>
              <a:off x="3391416" y="3249977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/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baseline="30000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𝑙𝑜𝑔𝑖𝑡</m:t>
                        </m:r>
                      </m:oMath>
                    </m:oMathPara>
                  </a14:m>
                  <a:endParaRPr lang="en-US" sz="2400" i="1" baseline="30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C7FCD96-68A7-BBDD-943B-5E9F2D660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723" y="4082334"/>
                  <a:ext cx="1766502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4ACCE5D3-36F3-2D7B-C63B-39299E742302}"/>
                </a:ext>
              </a:extLst>
            </p:cNvPr>
            <p:cNvSpPr/>
            <p:nvPr/>
          </p:nvSpPr>
          <p:spPr>
            <a:xfrm flipH="1">
              <a:off x="3391417" y="3577153"/>
              <a:ext cx="1157864" cy="356183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B4C6DE5-0CC0-15B4-B23A-63CAAB806FF1}"/>
              </a:ext>
            </a:extLst>
          </p:cNvPr>
          <p:cNvSpPr txBox="1"/>
          <p:nvPr/>
        </p:nvSpPr>
        <p:spPr>
          <a:xfrm>
            <a:off x="1767405" y="3379052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0.2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/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den>
                    </m:f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0.25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1B4B-6180-6505-CF66-B4433068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10" y="3288386"/>
                <a:ext cx="1842636" cy="704552"/>
              </a:xfrm>
              <a:prstGeom prst="rect">
                <a:avLst/>
              </a:prstGeom>
              <a:blipFill>
                <a:blip r:embed="rId7"/>
                <a:stretch>
                  <a:fillRect r="-397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57C0D0E-3267-1DB8-E9B7-09BB09D8061B}"/>
              </a:ext>
            </a:extLst>
          </p:cNvPr>
          <p:cNvSpPr txBox="1"/>
          <p:nvPr/>
        </p:nvSpPr>
        <p:spPr>
          <a:xfrm>
            <a:off x="8249385" y="3377696"/>
            <a:ext cx="3220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</a:t>
            </a:r>
            <a:r>
              <a:rPr lang="en-US" sz="2800" b="1" dirty="0"/>
              <a:t>-1.4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DA77B-D8A8-6B02-72E1-E1CD377B32AA}"/>
              </a:ext>
            </a:extLst>
          </p:cNvPr>
          <p:cNvSpPr txBox="1"/>
          <p:nvPr/>
        </p:nvSpPr>
        <p:spPr>
          <a:xfrm>
            <a:off x="3516324" y="4930741"/>
            <a:ext cx="327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Softmax function?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DA494C-380D-CFC6-8B28-203142BDAC71}"/>
                  </a:ext>
                </a:extLst>
              </p:cNvPr>
              <p:cNvSpPr txBox="1"/>
              <p:nvPr/>
            </p:nvSpPr>
            <p:spPr>
              <a:xfrm>
                <a:off x="6605530" y="4856105"/>
                <a:ext cx="1766502" cy="1226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"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𝑙𝑜𝑔𝑖𝑡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"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"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𝑙𝑜𝑔𝑖𝑡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"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DA494C-380D-CFC6-8B28-203142BDA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30" y="4856105"/>
                <a:ext cx="1766502" cy="12264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B0D98E-F738-D202-A294-16B0B4E3690D}"/>
              </a:ext>
            </a:extLst>
          </p:cNvPr>
          <p:cNvCxnSpPr/>
          <p:nvPr/>
        </p:nvCxnSpPr>
        <p:spPr>
          <a:xfrm>
            <a:off x="1767405" y="4670172"/>
            <a:ext cx="873252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68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D7B68-BCB9-D062-61D4-EBCF257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9458163D-0D0A-997B-ECB7-D2542E12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41" y="655337"/>
            <a:ext cx="6891836" cy="5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47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F9D845-1D7D-4A88-86ED-B45A77144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4F2A62-CB96-44B7-9829-3BEA927D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6419E-60FA-724B-1C4F-493EA5C6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1316765"/>
            <a:ext cx="4014395" cy="4224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u="sng" spc="-40" dirty="0">
                <a:solidFill>
                  <a:srgbClr val="FFFFFF"/>
                </a:solidFill>
              </a:rPr>
              <a:t>Problem</a:t>
            </a:r>
            <a:br>
              <a:rPr lang="en-US" sz="5400" spc="-40" dirty="0">
                <a:solidFill>
                  <a:srgbClr val="FFFFFF"/>
                </a:solidFill>
              </a:rPr>
            </a:br>
            <a:br>
              <a:rPr lang="en-US" sz="5400" spc="-40" dirty="0">
                <a:solidFill>
                  <a:srgbClr val="FFFFFF"/>
                </a:solidFill>
              </a:rPr>
            </a:br>
            <a:r>
              <a:rPr lang="en-US" sz="5400" spc="-40" dirty="0">
                <a:solidFill>
                  <a:srgbClr val="FFFFFF"/>
                </a:solidFill>
              </a:rPr>
              <a:t>Variable Length Input?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B1A77-A0A0-D004-831A-E1E34851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298DA2F3-4A18-4076-FB38-984FD4C4D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5896" y="1049274"/>
            <a:ext cx="4913376" cy="49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96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22E66E-61B6-4384-8DA3-80F52DF7C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ive bulbs and one of them is glowing">
            <a:extLst>
              <a:ext uri="{FF2B5EF4-FFF2-40B4-BE49-F238E27FC236}">
                <a16:creationId xmlns:a16="http://schemas.microsoft.com/office/drawing/2014/main" id="{641FE153-0AD7-C59E-6058-AD066DE333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33" b="7833"/>
          <a:stretch/>
        </p:blipFill>
        <p:spPr>
          <a:xfrm>
            <a:off x="-3048" y="-156209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0A32C1-327A-4393-8585-F94260E55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3900"/>
            <a:ext cx="12192000" cy="232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09FA8-94E9-14BD-2BD2-08BA2A8E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4781773"/>
            <a:ext cx="10553699" cy="11618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Recurrent Neural Networks (RNNs)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93F95-F75B-A09D-4658-A8C51469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22F022-211C-4882-844C-086FEA6806A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6793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3F71-DB52-27E5-6EF5-18A72F8E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Recurrent Neural Networks (RNN)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4A17-71F9-498E-67CC-7461E1C9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23CBE41-5BF6-C882-1256-7FBA84F44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6705" r="2098" b="6705"/>
          <a:stretch/>
        </p:blipFill>
        <p:spPr bwMode="auto">
          <a:xfrm>
            <a:off x="1261583" y="1601087"/>
            <a:ext cx="6700012" cy="202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D9A920D-AE1C-63AB-F810-8CA85856D539}"/>
              </a:ext>
            </a:extLst>
          </p:cNvPr>
          <p:cNvGrpSpPr/>
          <p:nvPr/>
        </p:nvGrpSpPr>
        <p:grpSpPr>
          <a:xfrm>
            <a:off x="4908404" y="3856325"/>
            <a:ext cx="5946650" cy="2515266"/>
            <a:chOff x="5137323" y="4191787"/>
            <a:chExt cx="5118700" cy="202884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6B7EE216-CA66-432B-323F-232D40896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7323" y="4191787"/>
              <a:ext cx="5118700" cy="1358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F3443D-6E3B-E430-F150-FD55988E6AEA}"/>
                </a:ext>
              </a:extLst>
            </p:cNvPr>
            <p:cNvSpPr txBox="1"/>
            <p:nvPr/>
          </p:nvSpPr>
          <p:spPr>
            <a:xfrm>
              <a:off x="6569312" y="5972372"/>
              <a:ext cx="2182311" cy="24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2">
                      <a:lumMod val="7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Dancker, 2022</a:t>
              </a:r>
              <a:endParaRPr lang="en-US" sz="1400" i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08BE6F-19C7-51E4-D897-FAAC08C0694F}"/>
                </a:ext>
              </a:extLst>
            </p:cNvPr>
            <p:cNvSpPr txBox="1"/>
            <p:nvPr/>
          </p:nvSpPr>
          <p:spPr>
            <a:xfrm>
              <a:off x="5282460" y="5600080"/>
              <a:ext cx="13424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Input &amp;</a:t>
              </a:r>
            </a:p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Hidden State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7344C9-20C4-D165-71CE-E82B612184C9}"/>
                </a:ext>
              </a:extLst>
            </p:cNvPr>
            <p:cNvSpPr txBox="1"/>
            <p:nvPr/>
          </p:nvSpPr>
          <p:spPr>
            <a:xfrm>
              <a:off x="8765194" y="5600080"/>
              <a:ext cx="13424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Input &amp;</a:t>
              </a:r>
            </a:p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Hidden State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26DC94-DE79-6308-AFF5-2CD829D5D0E1}"/>
                </a:ext>
              </a:extLst>
            </p:cNvPr>
            <p:cNvSpPr txBox="1"/>
            <p:nvPr/>
          </p:nvSpPr>
          <p:spPr>
            <a:xfrm>
              <a:off x="6902119" y="5600080"/>
              <a:ext cx="15661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Input, Cell State, &amp;</a:t>
              </a:r>
            </a:p>
            <a:p>
              <a:pPr algn="ctr"/>
              <a:r>
                <a:rPr lang="en-US" sz="1100" b="1" dirty="0">
                  <a:solidFill>
                    <a:schemeClr val="bg2">
                      <a:lumMod val="75000"/>
                    </a:schemeClr>
                  </a:solidFill>
                </a:rPr>
                <a:t>Hidden State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B1C851B-AFEE-3AA2-3B73-CBFAA3DCF186}"/>
              </a:ext>
            </a:extLst>
          </p:cNvPr>
          <p:cNvSpPr txBox="1"/>
          <p:nvPr/>
        </p:nvSpPr>
        <p:spPr>
          <a:xfrm>
            <a:off x="7867819" y="1968004"/>
            <a:ext cx="2904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Left: A recurrent neural network takes input vector </a:t>
            </a:r>
            <a:r>
              <a:rPr lang="en-US" sz="1600" b="1" dirty="0"/>
              <a:t>x</a:t>
            </a:r>
            <a:r>
              <a:rPr lang="en-US" sz="1600" dirty="0"/>
              <a:t> and gives output vector </a:t>
            </a:r>
            <a:r>
              <a:rPr lang="en-US" sz="1600" b="1" dirty="0"/>
              <a:t>o</a:t>
            </a:r>
            <a:r>
              <a:rPr lang="en-US" sz="1600" dirty="0"/>
              <a:t> by processing each input and an updated hidden state </a:t>
            </a:r>
            <a:r>
              <a:rPr lang="en-US" sz="1600" b="1" dirty="0"/>
              <a:t>h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D8300-5FBE-017F-F63C-2875736B6B13}"/>
              </a:ext>
            </a:extLst>
          </p:cNvPr>
          <p:cNvSpPr txBox="1"/>
          <p:nvPr/>
        </p:nvSpPr>
        <p:spPr>
          <a:xfrm>
            <a:off x="1261583" y="4153584"/>
            <a:ext cx="3414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Right: To combat vanishing gradients for longer sequences, Long Short-Term Memory (LSTM) units or Gated Recurrent Units (GRU) can be used appropriately supplement the hidden state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F38B97-F074-C53B-6E27-E7FC247B2269}"/>
              </a:ext>
            </a:extLst>
          </p:cNvPr>
          <p:cNvSpPr txBox="1"/>
          <p:nvPr/>
        </p:nvSpPr>
        <p:spPr>
          <a:xfrm>
            <a:off x="1942650" y="3489953"/>
            <a:ext cx="4693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</a:t>
            </a:r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fdeloche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Own work, CC BY-SA 4.0</a:t>
            </a:r>
            <a:endParaRPr lang="en-US" sz="12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709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3455-6036-EACE-E77D-5449BC34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Bidirectional RNNs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0B788-E441-4310-79A5-B578B8AA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2BDCE-CE79-B0E0-41AB-CB6EECA5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68" y="1271122"/>
            <a:ext cx="4220252" cy="292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BA468A0-68BF-9172-9AED-6C59B07FE704}"/>
              </a:ext>
            </a:extLst>
          </p:cNvPr>
          <p:cNvGrpSpPr/>
          <p:nvPr/>
        </p:nvGrpSpPr>
        <p:grpSpPr>
          <a:xfrm>
            <a:off x="6469381" y="1705610"/>
            <a:ext cx="4983480" cy="4436110"/>
            <a:chOff x="6530341" y="1576070"/>
            <a:chExt cx="4983480" cy="44361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1CFD952-F1EA-7110-D086-7D95DF136814}"/>
                </a:ext>
              </a:extLst>
            </p:cNvPr>
            <p:cNvGrpSpPr/>
            <p:nvPr/>
          </p:nvGrpSpPr>
          <p:grpSpPr>
            <a:xfrm>
              <a:off x="6701313" y="1850344"/>
              <a:ext cx="4664679" cy="4084994"/>
              <a:chOff x="6701313" y="1850344"/>
              <a:chExt cx="4664679" cy="408499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09BC25-CC42-8898-EB0A-3B4D9C0795F5}"/>
                  </a:ext>
                </a:extLst>
              </p:cNvPr>
              <p:cNvSpPr txBox="1"/>
              <p:nvPr/>
            </p:nvSpPr>
            <p:spPr>
              <a:xfrm>
                <a:off x="8835098" y="2778706"/>
                <a:ext cx="225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+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E269BC-3951-5CC0-B229-68CBBBD7FBB5}"/>
                  </a:ext>
                </a:extLst>
              </p:cNvPr>
              <p:cNvSpPr txBox="1"/>
              <p:nvPr/>
            </p:nvSpPr>
            <p:spPr>
              <a:xfrm>
                <a:off x="7468846" y="4766083"/>
                <a:ext cx="225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=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F8EDFE6-9F6B-7FD7-6BEF-204ED2714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313" y="1850345"/>
                <a:ext cx="2133785" cy="196917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4D882BC-752E-FCAF-957E-454024265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6111" y="1850344"/>
                <a:ext cx="2139881" cy="196917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5EC7020-699A-DE7E-924F-6E5C5AC1D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3237" y="3966159"/>
                <a:ext cx="2133785" cy="1969179"/>
              </a:xfrm>
              <a:prstGeom prst="rect">
                <a:avLst/>
              </a:prstGeom>
            </p:spPr>
          </p:pic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139C84F-9E56-9787-06A5-7D88BA33B7CD}"/>
                </a:ext>
              </a:extLst>
            </p:cNvPr>
            <p:cNvSpPr/>
            <p:nvPr/>
          </p:nvSpPr>
          <p:spPr>
            <a:xfrm>
              <a:off x="6530341" y="1576070"/>
              <a:ext cx="4983480" cy="4436110"/>
            </a:xfrm>
            <a:prstGeom prst="roundRect">
              <a:avLst>
                <a:gd name="adj" fmla="val 13031"/>
              </a:avLst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BDB293F-F778-71F7-BFE2-B4B99E2AF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554" y="4602481"/>
            <a:ext cx="4898646" cy="12596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16D49C-1949-FD75-3777-F3E8C58606F9}"/>
              </a:ext>
            </a:extLst>
          </p:cNvPr>
          <p:cNvSpPr txBox="1"/>
          <p:nvPr/>
        </p:nvSpPr>
        <p:spPr>
          <a:xfrm>
            <a:off x="1414354" y="5926378"/>
            <a:ext cx="406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TensorFlow implementation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6C1B3B-BA1A-C9CD-6395-B723A005A837}"/>
              </a:ext>
            </a:extLst>
          </p:cNvPr>
          <p:cNvSpPr txBox="1"/>
          <p:nvPr/>
        </p:nvSpPr>
        <p:spPr>
          <a:xfrm>
            <a:off x="1978234" y="4185640"/>
            <a:ext cx="2941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Incfk8 - Own work, CC BY-SA 4.0</a:t>
            </a:r>
            <a:endParaRPr lang="en-US" sz="12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3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F4FD17E-BCD9-4B99-A72B-3CF213729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2F0901-50F7-4999-A648-3509791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6419E-60FA-724B-1C4F-493EA5C6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1072243"/>
            <a:ext cx="4098471" cy="41931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u="sng" spc="-40" dirty="0">
                <a:solidFill>
                  <a:srgbClr val="FFFFFF"/>
                </a:solidFill>
              </a:rPr>
              <a:t>Problem</a:t>
            </a:r>
            <a:br>
              <a:rPr lang="en-US" sz="4000" spc="-40" dirty="0">
                <a:solidFill>
                  <a:srgbClr val="FFFFFF"/>
                </a:solidFill>
              </a:rPr>
            </a:br>
            <a:br>
              <a:rPr lang="en-US" sz="4000" spc="-40" dirty="0">
                <a:solidFill>
                  <a:srgbClr val="FFFFFF"/>
                </a:solidFill>
              </a:rPr>
            </a:br>
            <a:r>
              <a:rPr lang="en-US" sz="4000" spc="-40" dirty="0">
                <a:solidFill>
                  <a:srgbClr val="FFFFFF"/>
                </a:solidFill>
              </a:rPr>
              <a:t>Variable Length</a:t>
            </a:r>
            <a:br>
              <a:rPr lang="en-US" sz="4000" spc="-40" dirty="0">
                <a:solidFill>
                  <a:srgbClr val="FFFFFF"/>
                </a:solidFill>
              </a:rPr>
            </a:br>
            <a:r>
              <a:rPr lang="en-US" sz="4000" spc="-40" dirty="0">
                <a:solidFill>
                  <a:srgbClr val="FFFFFF"/>
                </a:solidFill>
              </a:rPr>
              <a:t>Output </a:t>
            </a:r>
            <a:br>
              <a:rPr lang="en-US" sz="4000" spc="-40" dirty="0">
                <a:solidFill>
                  <a:srgbClr val="FFFFFF"/>
                </a:solidFill>
              </a:rPr>
            </a:br>
            <a:r>
              <a:rPr lang="en-US" sz="4000" spc="-40" dirty="0">
                <a:solidFill>
                  <a:srgbClr val="FFFFFF"/>
                </a:solidFill>
              </a:rPr>
              <a:t>&amp;</a:t>
            </a:r>
            <a:br>
              <a:rPr lang="en-US" sz="4000" spc="-40" dirty="0">
                <a:solidFill>
                  <a:srgbClr val="FFFFFF"/>
                </a:solidFill>
              </a:rPr>
            </a:br>
            <a:r>
              <a:rPr lang="en-US" sz="4000" spc="-40" dirty="0">
                <a:solidFill>
                  <a:srgbClr val="FFFFFF"/>
                </a:solidFill>
              </a:rPr>
              <a:t>Causality</a:t>
            </a:r>
          </a:p>
        </p:txBody>
      </p:sp>
      <p:pic>
        <p:nvPicPr>
          <p:cNvPr id="5" name="Graphic 4" descr="Polaroid Pictures with solid fill">
            <a:extLst>
              <a:ext uri="{FF2B5EF4-FFF2-40B4-BE49-F238E27FC236}">
                <a16:creationId xmlns:a16="http://schemas.microsoft.com/office/drawing/2014/main" id="{298DA2F3-4A18-4076-FB38-984FD4C4D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717054" y="497540"/>
            <a:ext cx="5858809" cy="58588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B1A77-A0A0-D004-831A-E1E34851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3194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3F71-DB52-27E5-6EF5-18A72F8E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F3227-74C0-74B2-3290-691D6EBC9D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3301" y="2257427"/>
            <a:ext cx="1335722" cy="3356610"/>
          </a:xfrm>
        </p:spPr>
        <p:txBody>
          <a:bodyPr numCol="1"/>
          <a:lstStyle/>
          <a:p>
            <a:pPr marL="0" indent="0" algn="ctr">
              <a:buNone/>
            </a:pPr>
            <a:r>
              <a:rPr lang="en-US" b="1" dirty="0"/>
              <a:t>Hello</a:t>
            </a:r>
          </a:p>
          <a:p>
            <a:pPr marL="0" indent="0" algn="ctr">
              <a:buNone/>
            </a:pPr>
            <a:r>
              <a:rPr lang="en-US" b="1" dirty="0"/>
              <a:t>,</a:t>
            </a:r>
          </a:p>
          <a:p>
            <a:pPr marL="0" indent="0" algn="ctr">
              <a:buNone/>
            </a:pPr>
            <a:r>
              <a:rPr lang="en-US" b="1" dirty="0"/>
              <a:t>how </a:t>
            </a:r>
          </a:p>
          <a:p>
            <a:pPr marL="0" indent="0" algn="ctr">
              <a:buNone/>
            </a:pPr>
            <a:r>
              <a:rPr lang="en-US" b="1" dirty="0"/>
              <a:t>are</a:t>
            </a:r>
          </a:p>
          <a:p>
            <a:pPr marL="0" indent="0" algn="ctr">
              <a:buNone/>
            </a:pPr>
            <a:r>
              <a:rPr lang="en-US" b="1" dirty="0"/>
              <a:t>you</a:t>
            </a:r>
          </a:p>
          <a:p>
            <a:pPr marL="0" indent="0" algn="ctr">
              <a:buNone/>
            </a:pPr>
            <a:r>
              <a:rPr lang="en-US" b="1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4A17-71F9-498E-67CC-7461E1C9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52C891-6E03-9E5B-6202-C29B846BE4A0}"/>
              </a:ext>
            </a:extLst>
          </p:cNvPr>
          <p:cNvSpPr txBox="1">
            <a:spLocks/>
          </p:cNvSpPr>
          <p:nvPr/>
        </p:nvSpPr>
        <p:spPr>
          <a:xfrm>
            <a:off x="8444547" y="2497458"/>
            <a:ext cx="1300798" cy="269366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Ciao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come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stai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DA88E13-801E-4B31-C8A0-944C574B5EB7}"/>
              </a:ext>
            </a:extLst>
          </p:cNvPr>
          <p:cNvSpPr/>
          <p:nvPr/>
        </p:nvSpPr>
        <p:spPr>
          <a:xfrm>
            <a:off x="3927159" y="3661413"/>
            <a:ext cx="723900" cy="36576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11249F0-D42A-1BA0-DD64-7520ACD66F7C}"/>
              </a:ext>
            </a:extLst>
          </p:cNvPr>
          <p:cNvSpPr/>
          <p:nvPr/>
        </p:nvSpPr>
        <p:spPr>
          <a:xfrm>
            <a:off x="7514271" y="3661413"/>
            <a:ext cx="723900" cy="36576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D7E159-4801-5E80-C7AB-3B5641A7C6F4}"/>
              </a:ext>
            </a:extLst>
          </p:cNvPr>
          <p:cNvSpPr/>
          <p:nvPr/>
        </p:nvSpPr>
        <p:spPr>
          <a:xfrm>
            <a:off x="4989195" y="3007995"/>
            <a:ext cx="2186940" cy="17297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835600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wind farm on sunset">
            <a:extLst>
              <a:ext uri="{FF2B5EF4-FFF2-40B4-BE49-F238E27FC236}">
                <a16:creationId xmlns:a16="http://schemas.microsoft.com/office/drawing/2014/main" id="{641FE153-0AD7-C59E-6058-AD066DE33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56" b="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F09FA8-94E9-14BD-2BD2-08BA2A8EE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6262295" cy="2432125"/>
          </a:xfrm>
          <a:solidFill>
            <a:schemeClr val="tx1">
              <a:lumMod val="75000"/>
              <a:lumOff val="25000"/>
              <a:alpha val="33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Language Generation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93F95-F75B-A09D-4658-A8C51469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22F022-211C-4882-844C-086FEA6806AA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620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Autoencoders? VAEs?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100" name="Picture 4" descr="Applied Deep Learning - Part 3: Autoencoders | by Arden Dertat | Towards  Data Science">
            <a:extLst>
              <a:ext uri="{FF2B5EF4-FFF2-40B4-BE49-F238E27FC236}">
                <a16:creationId xmlns:a16="http://schemas.microsoft.com/office/drawing/2014/main" id="{90592E7E-BEC9-2E33-B6E2-5EAAC8D6F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20" y="1594270"/>
            <a:ext cx="8366760" cy="476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8374D-9D96-F826-F953-D22D8D7B7D07}"/>
              </a:ext>
            </a:extLst>
          </p:cNvPr>
          <p:cNvSpPr txBox="1"/>
          <p:nvPr/>
        </p:nvSpPr>
        <p:spPr>
          <a:xfrm>
            <a:off x="4828350" y="6033333"/>
            <a:ext cx="253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Dertat, 2017</a:t>
            </a:r>
            <a:endParaRPr lang="en-US" sz="14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3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D7B68-BCB9-D062-61D4-EBCF257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9458163D-0D0A-997B-ECB7-D2542E12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21" y="532773"/>
            <a:ext cx="6891836" cy="5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8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GANs? Diffusion Models?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A diagram of a discriminator&#10;&#10;Description automatically generated">
            <a:extLst>
              <a:ext uri="{FF2B5EF4-FFF2-40B4-BE49-F238E27FC236}">
                <a16:creationId xmlns:a16="http://schemas.microsoft.com/office/drawing/2014/main" id="{4E262C81-8F90-3A59-736A-E230C899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3" y="1531620"/>
            <a:ext cx="5552726" cy="284596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C4407A7-D5A3-64D1-62ED-FDE7B9F32CB5}"/>
              </a:ext>
            </a:extLst>
          </p:cNvPr>
          <p:cNvGrpSpPr/>
          <p:nvPr/>
        </p:nvGrpSpPr>
        <p:grpSpPr>
          <a:xfrm>
            <a:off x="6565644" y="2628899"/>
            <a:ext cx="5029200" cy="3507052"/>
            <a:chOff x="6542784" y="1577339"/>
            <a:chExt cx="5029200" cy="3507052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D5861465-7407-DC4B-EE35-AA0E765DB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636" y="1577339"/>
              <a:ext cx="4571496" cy="3095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EB1D9A-B4F0-050F-7F55-7A72B91F76C9}"/>
                </a:ext>
              </a:extLst>
            </p:cNvPr>
            <p:cNvSpPr txBox="1"/>
            <p:nvPr/>
          </p:nvSpPr>
          <p:spPr>
            <a:xfrm>
              <a:off x="6542784" y="4807392"/>
              <a:ext cx="50292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solidFill>
                    <a:schemeClr val="bg2">
                      <a:lumMod val="7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By </a:t>
              </a:r>
              <a:r>
                <a:rPr lang="en-US" sz="1200" i="1" dirty="0" err="1">
                  <a:solidFill>
                    <a:schemeClr val="bg2">
                      <a:lumMod val="7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Benlisquare</a:t>
              </a:r>
              <a:r>
                <a:rPr lang="en-US" sz="1200" i="1" dirty="0">
                  <a:solidFill>
                    <a:schemeClr val="bg2">
                      <a:lumMod val="7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- Own work, CC BY-SA 4.0</a:t>
              </a:r>
              <a:endParaRPr lang="en-US" sz="1200" i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F47BDAE-9D55-1D28-5C33-013833F9F525}"/>
              </a:ext>
            </a:extLst>
          </p:cNvPr>
          <p:cNvSpPr txBox="1"/>
          <p:nvPr/>
        </p:nvSpPr>
        <p:spPr>
          <a:xfrm>
            <a:off x="1526854" y="4664660"/>
            <a:ext cx="4186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Above: Flowchart describing the training of a Generative Adversarial Network (GAN)</a:t>
            </a:r>
          </a:p>
          <a:p>
            <a:endParaRPr lang="en-US" sz="1600" dirty="0"/>
          </a:p>
          <a:p>
            <a:r>
              <a:rPr lang="en-US" sz="1600" dirty="0"/>
              <a:t>Right: Illustration of the denoising process underlying diffusion models.</a:t>
            </a:r>
          </a:p>
        </p:txBody>
      </p:sp>
    </p:spTree>
    <p:extLst>
      <p:ext uri="{BB962C8B-B14F-4D97-AF65-F5344CB8AC3E}">
        <p14:creationId xmlns:p14="http://schemas.microsoft.com/office/powerpoint/2010/main" val="188129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4F8A-4E2A-00E5-4F37-BA75B732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Actually…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A20DB-4941-15D7-5DEB-801119031C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Possible value comparison</a:t>
            </a:r>
          </a:p>
          <a:p>
            <a:pPr lvl="1"/>
            <a:r>
              <a:rPr lang="en-US" dirty="0"/>
              <a:t>Pixel intensity (8-bit RGB)</a:t>
            </a:r>
          </a:p>
          <a:p>
            <a:pPr lvl="2"/>
            <a:r>
              <a:rPr lang="en-US" dirty="0"/>
              <a:t>256</a:t>
            </a:r>
            <a:r>
              <a:rPr lang="en-US" baseline="30000" dirty="0"/>
              <a:t>3</a:t>
            </a:r>
            <a:r>
              <a:rPr lang="en-US" dirty="0"/>
              <a:t> = 16,777,216 values</a:t>
            </a:r>
          </a:p>
          <a:p>
            <a:pPr lvl="1"/>
            <a:r>
              <a:rPr lang="en-US" dirty="0"/>
              <a:t>English words</a:t>
            </a:r>
          </a:p>
          <a:p>
            <a:pPr lvl="2"/>
            <a:r>
              <a:rPr lang="en-US" dirty="0"/>
              <a:t>~170,000 (in current use)</a:t>
            </a:r>
          </a:p>
          <a:p>
            <a:pPr lvl="2"/>
            <a:r>
              <a:rPr lang="en-US" dirty="0"/>
              <a:t>Pretty large compared to other languages</a:t>
            </a:r>
          </a:p>
          <a:p>
            <a:r>
              <a:rPr lang="en-US" dirty="0"/>
              <a:t>There are several tricks for reducing vocabulary</a:t>
            </a:r>
          </a:p>
          <a:p>
            <a:pPr lvl="1"/>
            <a:r>
              <a:rPr lang="en-US" dirty="0"/>
              <a:t>Tokenization methods, lemmatization, etc.</a:t>
            </a:r>
          </a:p>
          <a:p>
            <a:r>
              <a:rPr lang="en-US" dirty="0"/>
              <a:t>Otherwise, use brute force</a:t>
            </a:r>
          </a:p>
          <a:p>
            <a:pPr lvl="1"/>
            <a:r>
              <a:rPr lang="en-US" dirty="0"/>
              <a:t>Big models</a:t>
            </a:r>
          </a:p>
          <a:p>
            <a:pPr lvl="1"/>
            <a:r>
              <a:rPr lang="en-US" dirty="0"/>
              <a:t>Big datasets</a:t>
            </a:r>
          </a:p>
          <a:p>
            <a:pPr lvl="1"/>
            <a:r>
              <a:rPr lang="en-US" dirty="0"/>
              <a:t>Big investment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AD9DC-2A83-7481-F11D-717B3B41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CA6E4-7935-CAF7-6024-2FFCDF4DFE9F}"/>
                  </a:ext>
                </a:extLst>
              </p:cNvPr>
              <p:cNvSpPr txBox="1"/>
              <p:nvPr/>
            </p:nvSpPr>
            <p:spPr>
              <a:xfrm>
                <a:off x="7911201" y="1884230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𝑐𝑖𝑎𝑜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5CA6E4-7935-CAF7-6024-2FFCDF4DF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201" y="1884230"/>
                <a:ext cx="2391039" cy="24894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73E54D3-06FF-27AA-7162-8F0D319A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53" y="4967708"/>
            <a:ext cx="5159187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56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CE88D3-CA61-F7A8-9E98-6812D87B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2" descr="Large Language Models: A New Moore's Law?">
            <a:extLst>
              <a:ext uri="{FF2B5EF4-FFF2-40B4-BE49-F238E27FC236}">
                <a16:creationId xmlns:a16="http://schemas.microsoft.com/office/drawing/2014/main" id="{2DB73212-A97A-AC7E-340B-BF068CB6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60" y="708660"/>
            <a:ext cx="7849679" cy="506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E33F6-027C-D903-C184-BC1E99D48765}"/>
              </a:ext>
            </a:extLst>
          </p:cNvPr>
          <p:cNvSpPr txBox="1"/>
          <p:nvPr/>
        </p:nvSpPr>
        <p:spPr>
          <a:xfrm>
            <a:off x="4033186" y="5884074"/>
            <a:ext cx="4125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Large Language Models: A New Moore’s Law?</a:t>
            </a:r>
          </a:p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Simon, Hugging Face, 2021</a:t>
            </a:r>
          </a:p>
        </p:txBody>
      </p:sp>
    </p:spTree>
    <p:extLst>
      <p:ext uri="{BB962C8B-B14F-4D97-AF65-F5344CB8AC3E}">
        <p14:creationId xmlns:p14="http://schemas.microsoft.com/office/powerpoint/2010/main" val="1441492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FAF9D845-1D7D-4A88-86ED-B45A77144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934F2A62-CB96-44B7-9829-3BEA927D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788595"/>
            <a:ext cx="4014395" cy="3525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spc="-40" dirty="0">
                <a:solidFill>
                  <a:srgbClr val="FFFFFF"/>
                </a:solidFill>
              </a:rPr>
              <a:t>Encoder-Decoders!</a:t>
            </a:r>
          </a:p>
        </p:txBody>
      </p:sp>
      <p:pic>
        <p:nvPicPr>
          <p:cNvPr id="10242" name="Picture 2" descr="The Transformer Model - MachineLearningMastery.com">
            <a:extLst>
              <a:ext uri="{FF2B5EF4-FFF2-40B4-BE49-F238E27FC236}">
                <a16:creationId xmlns:a16="http://schemas.microsoft.com/office/drawing/2014/main" id="{10552F37-62E5-FB2C-D802-C526DFAF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3494" y="218440"/>
            <a:ext cx="4169263" cy="58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58676-B4A7-89B4-F1CA-206034349371}"/>
              </a:ext>
            </a:extLst>
          </p:cNvPr>
          <p:cNvSpPr txBox="1"/>
          <p:nvPr/>
        </p:nvSpPr>
        <p:spPr>
          <a:xfrm>
            <a:off x="7382859" y="6088310"/>
            <a:ext cx="249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Transformer architecture,</a:t>
            </a:r>
          </a:p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Vaswani et al., 2016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5C448A-EE6C-053D-9F71-D152E44572C8}"/>
              </a:ext>
            </a:extLst>
          </p:cNvPr>
          <p:cNvGrpSpPr/>
          <p:nvPr/>
        </p:nvGrpSpPr>
        <p:grpSpPr>
          <a:xfrm>
            <a:off x="1660200" y="3344640"/>
            <a:ext cx="2183400" cy="1086120"/>
            <a:chOff x="1660200" y="3344640"/>
            <a:chExt cx="2183400" cy="10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14:cNvPr>
                <p14:cNvContentPartPr/>
                <p14:nvPr/>
              </p14:nvContentPartPr>
              <p14:xfrm>
                <a:off x="1660200" y="3639840"/>
                <a:ext cx="779040" cy="790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7560" y="3576840"/>
                  <a:ext cx="90468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14:cNvPr>
                <p14:cNvContentPartPr/>
                <p14:nvPr/>
              </p14:nvContentPartPr>
              <p14:xfrm>
                <a:off x="2593680" y="3904080"/>
                <a:ext cx="255960" cy="266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1040" y="3841440"/>
                  <a:ext cx="381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14:cNvPr>
                <p14:cNvContentPartPr/>
                <p14:nvPr/>
              </p14:nvContentPartPr>
              <p14:xfrm>
                <a:off x="3102000" y="3739200"/>
                <a:ext cx="395640" cy="25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9360" y="3676560"/>
                  <a:ext cx="521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14:cNvPr>
                <p14:cNvContentPartPr/>
                <p14:nvPr/>
              </p14:nvContentPartPr>
              <p14:xfrm>
                <a:off x="3839640" y="3788880"/>
                <a:ext cx="3960" cy="73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77000" y="3725880"/>
                  <a:ext cx="129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14:cNvPr>
                <p14:cNvContentPartPr/>
                <p14:nvPr/>
              </p14:nvContentPartPr>
              <p14:xfrm>
                <a:off x="3628680" y="3344640"/>
                <a:ext cx="81720" cy="199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5680" y="3282000"/>
                  <a:ext cx="207360" cy="32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9338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78C2C0-85CB-08C3-088F-9824F42EB99C}"/>
              </a:ext>
            </a:extLst>
          </p:cNvPr>
          <p:cNvGrpSpPr/>
          <p:nvPr/>
        </p:nvGrpSpPr>
        <p:grpSpPr>
          <a:xfrm>
            <a:off x="1002983" y="1454640"/>
            <a:ext cx="5451030" cy="4762080"/>
            <a:chOff x="1912620" y="1594270"/>
            <a:chExt cx="5451030" cy="4762080"/>
          </a:xfrm>
        </p:grpSpPr>
        <p:pic>
          <p:nvPicPr>
            <p:cNvPr id="4100" name="Picture 4" descr="Applied Deep Learning - Part 3: Autoencoders | by Arden Dertat | Towards  Data Science">
              <a:extLst>
                <a:ext uri="{FF2B5EF4-FFF2-40B4-BE49-F238E27FC236}">
                  <a16:creationId xmlns:a16="http://schemas.microsoft.com/office/drawing/2014/main" id="{90592E7E-BEC9-2E33-B6E2-5EAAC8D6F3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25"/>
            <a:stretch/>
          </p:blipFill>
          <p:spPr bwMode="auto">
            <a:xfrm>
              <a:off x="1912620" y="1594270"/>
              <a:ext cx="4290060" cy="4762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68374D-9D96-F826-F953-D22D8D7B7D07}"/>
                </a:ext>
              </a:extLst>
            </p:cNvPr>
            <p:cNvSpPr txBox="1"/>
            <p:nvPr/>
          </p:nvSpPr>
          <p:spPr>
            <a:xfrm>
              <a:off x="4828350" y="6033333"/>
              <a:ext cx="2535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2">
                      <a:lumMod val="75000"/>
                    </a:schemeClr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Dertat, 2</a:t>
              </a:r>
              <a:r>
                <a:rPr lang="en-US" sz="1400" i="1" dirty="0">
                  <a:solidFill>
                    <a:schemeClr val="bg2">
                      <a:lumMod val="75000"/>
                    </a:schemeClr>
                  </a:solidFill>
                </a:rPr>
                <a:t>   </a:t>
              </a:r>
              <a:r>
                <a:rPr lang="en-US" sz="1400" i="1" dirty="0">
                  <a:solidFill>
                    <a:schemeClr val="bg1"/>
                  </a:solidFill>
                </a:rPr>
                <a:t>|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ECE17E-BF4E-C3CE-8A02-82EA3282DB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91157" y="2311365"/>
            <a:ext cx="1335722" cy="3356610"/>
          </a:xfrm>
        </p:spPr>
        <p:txBody>
          <a:bodyPr numCol="1"/>
          <a:lstStyle/>
          <a:p>
            <a:pPr marL="0" indent="0" algn="ctr">
              <a:buNone/>
            </a:pPr>
            <a:r>
              <a:rPr lang="en-US" b="1" dirty="0"/>
              <a:t>Hello</a:t>
            </a:r>
          </a:p>
          <a:p>
            <a:pPr marL="0" indent="0" algn="ctr">
              <a:buNone/>
            </a:pPr>
            <a:r>
              <a:rPr lang="en-US" b="1" dirty="0"/>
              <a:t>,</a:t>
            </a:r>
          </a:p>
          <a:p>
            <a:pPr marL="0" indent="0" algn="ctr">
              <a:buNone/>
            </a:pPr>
            <a:r>
              <a:rPr lang="en-US" b="1" dirty="0"/>
              <a:t>how </a:t>
            </a:r>
          </a:p>
          <a:p>
            <a:pPr marL="0" indent="0" algn="ctr">
              <a:buNone/>
            </a:pPr>
            <a:r>
              <a:rPr lang="en-US" b="1" dirty="0"/>
              <a:t>are</a:t>
            </a:r>
          </a:p>
          <a:p>
            <a:pPr marL="0" indent="0" algn="ctr">
              <a:buNone/>
            </a:pPr>
            <a:r>
              <a:rPr lang="en-US" b="1" dirty="0"/>
              <a:t>you</a:t>
            </a:r>
          </a:p>
          <a:p>
            <a:pPr marL="0" indent="0" algn="ctr">
              <a:buNone/>
            </a:pPr>
            <a:r>
              <a:rPr lang="en-US" b="1" dirty="0"/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5FD6515-7347-C8C9-5F60-9C6A6C2D511C}"/>
                  </a:ext>
                </a:extLst>
              </p14:cNvPr>
              <p14:cNvContentPartPr/>
              <p14:nvPr/>
            </p14:nvContentPartPr>
            <p14:xfrm>
              <a:off x="8717916" y="2195240"/>
              <a:ext cx="575280" cy="494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5FD6515-7347-C8C9-5F60-9C6A6C2D51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4916" y="2132600"/>
                <a:ext cx="700920" cy="619920"/>
              </a:xfrm>
              <a:prstGeom prst="rect">
                <a:avLst/>
              </a:prstGeom>
            </p:spPr>
          </p:pic>
        </mc:Fallback>
      </mc:AlternateContent>
      <p:sp>
        <p:nvSpPr>
          <p:cNvPr id="4166" name="TextBox 4165">
            <a:extLst>
              <a:ext uri="{FF2B5EF4-FFF2-40B4-BE49-F238E27FC236}">
                <a16:creationId xmlns:a16="http://schemas.microsoft.com/office/drawing/2014/main" id="{6CEA26A0-4072-8042-761E-9FAE6F71E1A1}"/>
              </a:ext>
            </a:extLst>
          </p:cNvPr>
          <p:cNvSpPr txBox="1"/>
          <p:nvPr/>
        </p:nvSpPr>
        <p:spPr>
          <a:xfrm>
            <a:off x="5216946" y="3164024"/>
            <a:ext cx="151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Encoded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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4167" name="TextBox 4166">
            <a:extLst>
              <a:ext uri="{FF2B5EF4-FFF2-40B4-BE49-F238E27FC236}">
                <a16:creationId xmlns:a16="http://schemas.microsoft.com/office/drawing/2014/main" id="{E73F1158-CE74-6980-6778-5F462A447EF8}"/>
              </a:ext>
            </a:extLst>
          </p:cNvPr>
          <p:cNvSpPr txBox="1"/>
          <p:nvPr/>
        </p:nvSpPr>
        <p:spPr>
          <a:xfrm>
            <a:off x="7399629" y="1464240"/>
            <a:ext cx="1515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Example</a:t>
            </a:r>
          </a:p>
        </p:txBody>
      </p:sp>
      <p:grpSp>
        <p:nvGrpSpPr>
          <p:cNvPr id="4172" name="Group 4171">
            <a:extLst>
              <a:ext uri="{FF2B5EF4-FFF2-40B4-BE49-F238E27FC236}">
                <a16:creationId xmlns:a16="http://schemas.microsoft.com/office/drawing/2014/main" id="{A42C5B4A-E62A-BC1F-9722-52E3622C575E}"/>
              </a:ext>
            </a:extLst>
          </p:cNvPr>
          <p:cNvGrpSpPr/>
          <p:nvPr/>
        </p:nvGrpSpPr>
        <p:grpSpPr>
          <a:xfrm>
            <a:off x="5415727" y="6101520"/>
            <a:ext cx="273240" cy="38160"/>
            <a:chOff x="5621640" y="6147240"/>
            <a:chExt cx="273240" cy="38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4168" name="Ink 4167">
                  <a:extLst>
                    <a:ext uri="{FF2B5EF4-FFF2-40B4-BE49-F238E27FC236}">
                      <a16:creationId xmlns:a16="http://schemas.microsoft.com/office/drawing/2014/main" id="{7641EF16-D5A8-3C1B-8082-33ED0FBC8F64}"/>
                    </a:ext>
                  </a:extLst>
                </p14:cNvPr>
                <p14:cNvContentPartPr/>
                <p14:nvPr/>
              </p14:nvContentPartPr>
              <p14:xfrm>
                <a:off x="5621640" y="6162000"/>
                <a:ext cx="273240" cy="23400"/>
              </p14:xfrm>
            </p:contentPart>
          </mc:Choice>
          <mc:Fallback>
            <p:pic>
              <p:nvPicPr>
                <p:cNvPr id="4168" name="Ink 4167">
                  <a:extLst>
                    <a:ext uri="{FF2B5EF4-FFF2-40B4-BE49-F238E27FC236}">
                      <a16:creationId xmlns:a16="http://schemas.microsoft.com/office/drawing/2014/main" id="{7641EF16-D5A8-3C1B-8082-33ED0FBC8F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04000" y="6054360"/>
                  <a:ext cx="308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4169" name="Ink 4168">
                  <a:extLst>
                    <a:ext uri="{FF2B5EF4-FFF2-40B4-BE49-F238E27FC236}">
                      <a16:creationId xmlns:a16="http://schemas.microsoft.com/office/drawing/2014/main" id="{84EF6ADB-877F-3C01-7ADB-07049F825613}"/>
                    </a:ext>
                  </a:extLst>
                </p14:cNvPr>
                <p14:cNvContentPartPr/>
                <p14:nvPr/>
              </p14:nvContentPartPr>
              <p14:xfrm>
                <a:off x="5632440" y="6154080"/>
                <a:ext cx="233640" cy="21600"/>
              </p14:xfrm>
            </p:contentPart>
          </mc:Choice>
          <mc:Fallback>
            <p:pic>
              <p:nvPicPr>
                <p:cNvPr id="4169" name="Ink 4168">
                  <a:extLst>
                    <a:ext uri="{FF2B5EF4-FFF2-40B4-BE49-F238E27FC236}">
                      <a16:creationId xmlns:a16="http://schemas.microsoft.com/office/drawing/2014/main" id="{84EF6ADB-877F-3C01-7ADB-07049F8256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14800" y="6046080"/>
                  <a:ext cx="269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4170" name="Ink 4169">
                  <a:extLst>
                    <a:ext uri="{FF2B5EF4-FFF2-40B4-BE49-F238E27FC236}">
                      <a16:creationId xmlns:a16="http://schemas.microsoft.com/office/drawing/2014/main" id="{1C7ECEE6-3E68-F9AE-9158-47E41BAC019F}"/>
                    </a:ext>
                  </a:extLst>
                </p14:cNvPr>
                <p14:cNvContentPartPr/>
                <p14:nvPr/>
              </p14:nvContentPartPr>
              <p14:xfrm>
                <a:off x="5636040" y="6147240"/>
                <a:ext cx="230040" cy="34920"/>
              </p14:xfrm>
            </p:contentPart>
          </mc:Choice>
          <mc:Fallback>
            <p:pic>
              <p:nvPicPr>
                <p:cNvPr id="4170" name="Ink 4169">
                  <a:extLst>
                    <a:ext uri="{FF2B5EF4-FFF2-40B4-BE49-F238E27FC236}">
                      <a16:creationId xmlns:a16="http://schemas.microsoft.com/office/drawing/2014/main" id="{1C7ECEE6-3E68-F9AE-9158-47E41BAC01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18040" y="6039240"/>
                  <a:ext cx="265680" cy="25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4171" name="Ink 4170">
                <a:extLst>
                  <a:ext uri="{FF2B5EF4-FFF2-40B4-BE49-F238E27FC236}">
                    <a16:creationId xmlns:a16="http://schemas.microsoft.com/office/drawing/2014/main" id="{BAC2F480-5998-2DDA-0BA6-6014A354014C}"/>
                  </a:ext>
                </a:extLst>
              </p14:cNvPr>
              <p14:cNvContentPartPr/>
              <p14:nvPr/>
            </p14:nvContentPartPr>
            <p14:xfrm>
              <a:off x="6054727" y="4574400"/>
              <a:ext cx="254160" cy="668880"/>
            </p14:xfrm>
          </p:contentPart>
        </mc:Choice>
        <mc:Fallback>
          <p:pic>
            <p:nvPicPr>
              <p:cNvPr id="4171" name="Ink 4170">
                <a:extLst>
                  <a:ext uri="{FF2B5EF4-FFF2-40B4-BE49-F238E27FC236}">
                    <a16:creationId xmlns:a16="http://schemas.microsoft.com/office/drawing/2014/main" id="{BAC2F480-5998-2DDA-0BA6-6014A35401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36727" y="4466400"/>
                <a:ext cx="289800" cy="88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8" name="Group 4177">
            <a:extLst>
              <a:ext uri="{FF2B5EF4-FFF2-40B4-BE49-F238E27FC236}">
                <a16:creationId xmlns:a16="http://schemas.microsoft.com/office/drawing/2014/main" id="{2AF21025-427B-966B-C6EF-93B52D5A4246}"/>
              </a:ext>
            </a:extLst>
          </p:cNvPr>
          <p:cNvGrpSpPr/>
          <p:nvPr/>
        </p:nvGrpSpPr>
        <p:grpSpPr>
          <a:xfrm>
            <a:off x="5430487" y="5977680"/>
            <a:ext cx="363240" cy="152280"/>
            <a:chOff x="5636400" y="6023400"/>
            <a:chExt cx="363240" cy="15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174" name="Ink 4173">
                  <a:extLst>
                    <a:ext uri="{FF2B5EF4-FFF2-40B4-BE49-F238E27FC236}">
                      <a16:creationId xmlns:a16="http://schemas.microsoft.com/office/drawing/2014/main" id="{5D976906-D221-37F0-6623-8CB3E0D3DD66}"/>
                    </a:ext>
                  </a:extLst>
                </p14:cNvPr>
                <p14:cNvContentPartPr/>
                <p14:nvPr/>
              </p14:nvContentPartPr>
              <p14:xfrm>
                <a:off x="5636400" y="6169200"/>
                <a:ext cx="338400" cy="6480"/>
              </p14:xfrm>
            </p:contentPart>
          </mc:Choice>
          <mc:Fallback>
            <p:pic>
              <p:nvPicPr>
                <p:cNvPr id="4174" name="Ink 4173">
                  <a:extLst>
                    <a:ext uri="{FF2B5EF4-FFF2-40B4-BE49-F238E27FC236}">
                      <a16:creationId xmlns:a16="http://schemas.microsoft.com/office/drawing/2014/main" id="{5D976906-D221-37F0-6623-8CB3E0D3DD6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18760" y="6151200"/>
                  <a:ext cx="374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175" name="Ink 4174">
                  <a:extLst>
                    <a:ext uri="{FF2B5EF4-FFF2-40B4-BE49-F238E27FC236}">
                      <a16:creationId xmlns:a16="http://schemas.microsoft.com/office/drawing/2014/main" id="{DBFE722B-FEA3-8D3B-B9C7-D3E68689DCBC}"/>
                    </a:ext>
                  </a:extLst>
                </p14:cNvPr>
                <p14:cNvContentPartPr/>
                <p14:nvPr/>
              </p14:nvContentPartPr>
              <p14:xfrm>
                <a:off x="5670960" y="6023400"/>
                <a:ext cx="78120" cy="120600"/>
              </p14:xfrm>
            </p:contentPart>
          </mc:Choice>
          <mc:Fallback>
            <p:pic>
              <p:nvPicPr>
                <p:cNvPr id="4175" name="Ink 4174">
                  <a:extLst>
                    <a:ext uri="{FF2B5EF4-FFF2-40B4-BE49-F238E27FC236}">
                      <a16:creationId xmlns:a16="http://schemas.microsoft.com/office/drawing/2014/main" id="{DBFE722B-FEA3-8D3B-B9C7-D3E68689DC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53320" y="6005760"/>
                  <a:ext cx="113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76" name="Ink 4175">
                  <a:extLst>
                    <a:ext uri="{FF2B5EF4-FFF2-40B4-BE49-F238E27FC236}">
                      <a16:creationId xmlns:a16="http://schemas.microsoft.com/office/drawing/2014/main" id="{7F29F6D0-72D3-D098-7D08-0B0A17404974}"/>
                    </a:ext>
                  </a:extLst>
                </p14:cNvPr>
                <p14:cNvContentPartPr/>
                <p14:nvPr/>
              </p14:nvContentPartPr>
              <p14:xfrm>
                <a:off x="5837280" y="6024840"/>
                <a:ext cx="3960" cy="127440"/>
              </p14:xfrm>
            </p:contentPart>
          </mc:Choice>
          <mc:Fallback>
            <p:pic>
              <p:nvPicPr>
                <p:cNvPr id="4176" name="Ink 4175">
                  <a:extLst>
                    <a:ext uri="{FF2B5EF4-FFF2-40B4-BE49-F238E27FC236}">
                      <a16:creationId xmlns:a16="http://schemas.microsoft.com/office/drawing/2014/main" id="{7F29F6D0-72D3-D098-7D08-0B0A174049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19280" y="6006840"/>
                  <a:ext cx="39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177" name="Ink 4176">
                  <a:extLst>
                    <a:ext uri="{FF2B5EF4-FFF2-40B4-BE49-F238E27FC236}">
                      <a16:creationId xmlns:a16="http://schemas.microsoft.com/office/drawing/2014/main" id="{39391A9F-2B61-3A7C-B366-ACCFA6DA1A44}"/>
                    </a:ext>
                  </a:extLst>
                </p14:cNvPr>
                <p14:cNvContentPartPr/>
                <p14:nvPr/>
              </p14:nvContentPartPr>
              <p14:xfrm>
                <a:off x="5858880" y="6024840"/>
                <a:ext cx="140760" cy="111240"/>
              </p14:xfrm>
            </p:contentPart>
          </mc:Choice>
          <mc:Fallback>
            <p:pic>
              <p:nvPicPr>
                <p:cNvPr id="4177" name="Ink 4176">
                  <a:extLst>
                    <a:ext uri="{FF2B5EF4-FFF2-40B4-BE49-F238E27FC236}">
                      <a16:creationId xmlns:a16="http://schemas.microsoft.com/office/drawing/2014/main" id="{39391A9F-2B61-3A7C-B366-ACCFA6DA1A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41240" y="6006840"/>
                  <a:ext cx="1764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92" name="Group 4191">
            <a:extLst>
              <a:ext uri="{FF2B5EF4-FFF2-40B4-BE49-F238E27FC236}">
                <a16:creationId xmlns:a16="http://schemas.microsoft.com/office/drawing/2014/main" id="{7D393FF0-A9DB-961B-D120-448344AC8AA1}"/>
              </a:ext>
            </a:extLst>
          </p:cNvPr>
          <p:cNvGrpSpPr/>
          <p:nvPr/>
        </p:nvGrpSpPr>
        <p:grpSpPr>
          <a:xfrm>
            <a:off x="5284327" y="2404680"/>
            <a:ext cx="403920" cy="214560"/>
            <a:chOff x="5490240" y="2450400"/>
            <a:chExt cx="40392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180" name="Ink 4179">
                  <a:extLst>
                    <a:ext uri="{FF2B5EF4-FFF2-40B4-BE49-F238E27FC236}">
                      <a16:creationId xmlns:a16="http://schemas.microsoft.com/office/drawing/2014/main" id="{50A2B7A0-0630-0AF4-FA25-2844EED9097C}"/>
                    </a:ext>
                  </a:extLst>
                </p14:cNvPr>
                <p14:cNvContentPartPr/>
                <p14:nvPr/>
              </p14:nvContentPartPr>
              <p14:xfrm>
                <a:off x="5490240" y="2545800"/>
                <a:ext cx="107640" cy="119160"/>
              </p14:xfrm>
            </p:contentPart>
          </mc:Choice>
          <mc:Fallback>
            <p:pic>
              <p:nvPicPr>
                <p:cNvPr id="4180" name="Ink 4179">
                  <a:extLst>
                    <a:ext uri="{FF2B5EF4-FFF2-40B4-BE49-F238E27FC236}">
                      <a16:creationId xmlns:a16="http://schemas.microsoft.com/office/drawing/2014/main" id="{50A2B7A0-0630-0AF4-FA25-2844EED909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72600" y="2527800"/>
                  <a:ext cx="143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181" name="Ink 4180">
                  <a:extLst>
                    <a:ext uri="{FF2B5EF4-FFF2-40B4-BE49-F238E27FC236}">
                      <a16:creationId xmlns:a16="http://schemas.microsoft.com/office/drawing/2014/main" id="{8D6CDA53-6D95-8695-819C-F5C4D08992D0}"/>
                    </a:ext>
                  </a:extLst>
                </p14:cNvPr>
                <p14:cNvContentPartPr/>
                <p14:nvPr/>
              </p14:nvContentPartPr>
              <p14:xfrm>
                <a:off x="5734320" y="2576040"/>
                <a:ext cx="104760" cy="84960"/>
              </p14:xfrm>
            </p:contentPart>
          </mc:Choice>
          <mc:Fallback>
            <p:pic>
              <p:nvPicPr>
                <p:cNvPr id="4181" name="Ink 4180">
                  <a:extLst>
                    <a:ext uri="{FF2B5EF4-FFF2-40B4-BE49-F238E27FC236}">
                      <a16:creationId xmlns:a16="http://schemas.microsoft.com/office/drawing/2014/main" id="{8D6CDA53-6D95-8695-819C-F5C4D08992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16320" y="2558040"/>
                  <a:ext cx="140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90" name="Ink 4189">
                  <a:extLst>
                    <a:ext uri="{FF2B5EF4-FFF2-40B4-BE49-F238E27FC236}">
                      <a16:creationId xmlns:a16="http://schemas.microsoft.com/office/drawing/2014/main" id="{0E04DE06-BDAD-A997-9653-35F358621F22}"/>
                    </a:ext>
                  </a:extLst>
                </p14:cNvPr>
                <p14:cNvContentPartPr/>
                <p14:nvPr/>
              </p14:nvContentPartPr>
              <p14:xfrm>
                <a:off x="5787600" y="2450400"/>
                <a:ext cx="46080" cy="69480"/>
              </p14:xfrm>
            </p:contentPart>
          </mc:Choice>
          <mc:Fallback>
            <p:pic>
              <p:nvPicPr>
                <p:cNvPr id="4190" name="Ink 4189">
                  <a:extLst>
                    <a:ext uri="{FF2B5EF4-FFF2-40B4-BE49-F238E27FC236}">
                      <a16:creationId xmlns:a16="http://schemas.microsoft.com/office/drawing/2014/main" id="{0E04DE06-BDAD-A997-9653-35F358621F2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69960" y="2432400"/>
                  <a:ext cx="81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91" name="Ink 4190">
                  <a:extLst>
                    <a:ext uri="{FF2B5EF4-FFF2-40B4-BE49-F238E27FC236}">
                      <a16:creationId xmlns:a16="http://schemas.microsoft.com/office/drawing/2014/main" id="{5816B722-056D-029E-9877-487EAA863BEC}"/>
                    </a:ext>
                  </a:extLst>
                </p14:cNvPr>
                <p14:cNvContentPartPr/>
                <p14:nvPr/>
              </p14:nvContentPartPr>
              <p14:xfrm>
                <a:off x="5833680" y="2479200"/>
                <a:ext cx="60480" cy="74160"/>
              </p14:xfrm>
            </p:contentPart>
          </mc:Choice>
          <mc:Fallback>
            <p:pic>
              <p:nvPicPr>
                <p:cNvPr id="4191" name="Ink 4190">
                  <a:extLst>
                    <a:ext uri="{FF2B5EF4-FFF2-40B4-BE49-F238E27FC236}">
                      <a16:creationId xmlns:a16="http://schemas.microsoft.com/office/drawing/2014/main" id="{5816B722-056D-029E-9877-487EAA863BE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15680" y="2461200"/>
                  <a:ext cx="961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9" name="Group 4228">
            <a:extLst>
              <a:ext uri="{FF2B5EF4-FFF2-40B4-BE49-F238E27FC236}">
                <a16:creationId xmlns:a16="http://schemas.microsoft.com/office/drawing/2014/main" id="{BE3D3CE5-99ED-FC43-B4F9-2DAEB2B2588B}"/>
              </a:ext>
            </a:extLst>
          </p:cNvPr>
          <p:cNvGrpSpPr/>
          <p:nvPr/>
        </p:nvGrpSpPr>
        <p:grpSpPr>
          <a:xfrm>
            <a:off x="7839516" y="1722150"/>
            <a:ext cx="2522684" cy="4278650"/>
            <a:chOff x="8233636" y="1754880"/>
            <a:chExt cx="2522684" cy="427865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A660B9F-A25C-A3E3-FE27-04A6EA24CEC4}"/>
                    </a:ext>
                  </a:extLst>
                </p14:cNvPr>
                <p14:cNvContentPartPr/>
                <p14:nvPr/>
              </p14:nvContentPartPr>
              <p14:xfrm>
                <a:off x="9108076" y="2991530"/>
                <a:ext cx="536760" cy="357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A660B9F-A25C-A3E3-FE27-04A6EA24CE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45436" y="2928530"/>
                  <a:ext cx="66240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8104EE-9194-192A-29FC-C75B0A8BBE0A}"/>
                    </a:ext>
                  </a:extLst>
                </p14:cNvPr>
                <p14:cNvContentPartPr/>
                <p14:nvPr/>
              </p14:nvContentPartPr>
              <p14:xfrm>
                <a:off x="9167836" y="3550610"/>
                <a:ext cx="414720" cy="404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8104EE-9194-192A-29FC-C75B0A8BBE0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05196" y="3487610"/>
                  <a:ext cx="54036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08D5B83-379B-DFFE-EA69-F59487891E05}"/>
                    </a:ext>
                  </a:extLst>
                </p14:cNvPr>
                <p14:cNvContentPartPr/>
                <p14:nvPr/>
              </p14:nvContentPartPr>
              <p14:xfrm>
                <a:off x="9168556" y="4160810"/>
                <a:ext cx="512280" cy="413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08D5B83-379B-DFFE-EA69-F59487891E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05916" y="4097810"/>
                  <a:ext cx="6379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8B34B1-8907-0D9A-1938-D41618596B05}"/>
                    </a:ext>
                  </a:extLst>
                </p14:cNvPr>
                <p14:cNvContentPartPr/>
                <p14:nvPr/>
              </p14:nvContentPartPr>
              <p14:xfrm>
                <a:off x="9267196" y="5440970"/>
                <a:ext cx="589680" cy="592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8B34B1-8907-0D9A-1938-D41618596B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04196" y="5378330"/>
                  <a:ext cx="71532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3DE8205-0423-9593-2A5F-E21291D4DA80}"/>
                    </a:ext>
                  </a:extLst>
                </p14:cNvPr>
                <p14:cNvContentPartPr/>
                <p14:nvPr/>
              </p14:nvContentPartPr>
              <p14:xfrm>
                <a:off x="8508676" y="2450810"/>
                <a:ext cx="645480" cy="111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3DE8205-0423-9593-2A5F-E21291D4DA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46036" y="2388170"/>
                  <a:ext cx="771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613CBB-05A8-B7BD-9E68-ED00982AAC1A}"/>
                    </a:ext>
                  </a:extLst>
                </p14:cNvPr>
                <p14:cNvContentPartPr/>
                <p14:nvPr/>
              </p14:nvContentPartPr>
              <p14:xfrm>
                <a:off x="9712156" y="2365490"/>
                <a:ext cx="607320" cy="33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613CBB-05A8-B7BD-9E68-ED00982AAC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49516" y="2302490"/>
                  <a:ext cx="732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E24B6D-2C09-7237-56D8-818C3049C15E}"/>
                    </a:ext>
                  </a:extLst>
                </p14:cNvPr>
                <p14:cNvContentPartPr/>
                <p14:nvPr/>
              </p14:nvContentPartPr>
              <p14:xfrm>
                <a:off x="10114636" y="2259290"/>
                <a:ext cx="216000" cy="243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E24B6D-2C09-7237-56D8-818C3049C1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51636" y="2196290"/>
                  <a:ext cx="341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9EAD5E3-947A-32E6-002D-34BD87A9269E}"/>
                    </a:ext>
                  </a:extLst>
                </p14:cNvPr>
                <p14:cNvContentPartPr/>
                <p14:nvPr/>
              </p14:nvContentPartPr>
              <p14:xfrm>
                <a:off x="8491036" y="2506250"/>
                <a:ext cx="688680" cy="673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9EAD5E3-947A-32E6-002D-34BD87A9269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28396" y="2443610"/>
                  <a:ext cx="81432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9AA4A21-997D-345B-63EB-40E4F8853E80}"/>
                    </a:ext>
                  </a:extLst>
                </p14:cNvPr>
                <p14:cNvContentPartPr/>
                <p14:nvPr/>
              </p14:nvContentPartPr>
              <p14:xfrm>
                <a:off x="8466556" y="2487170"/>
                <a:ext cx="702720" cy="1231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9AA4A21-997D-345B-63EB-40E4F8853E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03556" y="2424170"/>
                  <a:ext cx="828360" cy="13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6031B415-715C-78AC-FAAF-CF440B430601}"/>
                    </a:ext>
                  </a:extLst>
                </p14:cNvPr>
                <p14:cNvContentPartPr/>
                <p14:nvPr/>
              </p14:nvContentPartPr>
              <p14:xfrm>
                <a:off x="8392396" y="2602730"/>
                <a:ext cx="766440" cy="1585440"/>
              </p14:xfrm>
            </p:contentPart>
          </mc:Choice>
          <mc:Fallback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6031B415-715C-78AC-FAAF-CF440B4306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29396" y="2540090"/>
                  <a:ext cx="892080" cy="17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13681612-BE35-50BA-2E66-4B28C8D3AE63}"/>
                    </a:ext>
                  </a:extLst>
                </p14:cNvPr>
                <p14:cNvContentPartPr/>
                <p14:nvPr/>
              </p14:nvContentPartPr>
              <p14:xfrm>
                <a:off x="8328676" y="3025370"/>
                <a:ext cx="674280" cy="1730160"/>
              </p14:xfrm>
            </p:contentPart>
          </mc:Choice>
          <mc:Fallback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13681612-BE35-50BA-2E66-4B28C8D3AE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66036" y="2962370"/>
                  <a:ext cx="799920" cy="18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214911EC-C882-9B3A-9A50-C2B5DF49BD31}"/>
                    </a:ext>
                  </a:extLst>
                </p14:cNvPr>
                <p14:cNvContentPartPr/>
                <p14:nvPr/>
              </p14:nvContentPartPr>
              <p14:xfrm>
                <a:off x="8233636" y="2695970"/>
                <a:ext cx="892440" cy="2585880"/>
              </p14:xfrm>
            </p:contentPart>
          </mc:Choice>
          <mc:Fallback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214911EC-C882-9B3A-9A50-C2B5DF49BD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70636" y="2632970"/>
                  <a:ext cx="1018080" cy="27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53" name="Ink 4152">
                  <a:extLst>
                    <a:ext uri="{FF2B5EF4-FFF2-40B4-BE49-F238E27FC236}">
                      <a16:creationId xmlns:a16="http://schemas.microsoft.com/office/drawing/2014/main" id="{CA5222B8-6647-C9DD-A4E4-7DE9007B85B8}"/>
                    </a:ext>
                  </a:extLst>
                </p14:cNvPr>
                <p14:cNvContentPartPr/>
                <p14:nvPr/>
              </p14:nvContentPartPr>
              <p14:xfrm>
                <a:off x="9678556" y="3195890"/>
                <a:ext cx="568440" cy="54720"/>
              </p14:xfrm>
            </p:contentPart>
          </mc:Choice>
          <mc:Fallback>
            <p:pic>
              <p:nvPicPr>
                <p:cNvPr id="4153" name="Ink 4152">
                  <a:extLst>
                    <a:ext uri="{FF2B5EF4-FFF2-40B4-BE49-F238E27FC236}">
                      <a16:creationId xmlns:a16="http://schemas.microsoft.com/office/drawing/2014/main" id="{CA5222B8-6647-C9DD-A4E4-7DE9007B85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15556" y="3133250"/>
                  <a:ext cx="694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54" name="Ink 4153">
                  <a:extLst>
                    <a:ext uri="{FF2B5EF4-FFF2-40B4-BE49-F238E27FC236}">
                      <a16:creationId xmlns:a16="http://schemas.microsoft.com/office/drawing/2014/main" id="{01F8CCF9-D3A9-5364-16EB-49B7B01E0C73}"/>
                    </a:ext>
                  </a:extLst>
                </p14:cNvPr>
                <p14:cNvContentPartPr/>
                <p14:nvPr/>
              </p14:nvContentPartPr>
              <p14:xfrm>
                <a:off x="10182556" y="3128930"/>
                <a:ext cx="185400" cy="216000"/>
              </p14:xfrm>
            </p:contentPart>
          </mc:Choice>
          <mc:Fallback>
            <p:pic>
              <p:nvPicPr>
                <p:cNvPr id="4154" name="Ink 4153">
                  <a:extLst>
                    <a:ext uri="{FF2B5EF4-FFF2-40B4-BE49-F238E27FC236}">
                      <a16:creationId xmlns:a16="http://schemas.microsoft.com/office/drawing/2014/main" id="{01F8CCF9-D3A9-5364-16EB-49B7B01E0C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19916" y="3065930"/>
                  <a:ext cx="3110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55" name="Ink 4154">
                  <a:extLst>
                    <a:ext uri="{FF2B5EF4-FFF2-40B4-BE49-F238E27FC236}">
                      <a16:creationId xmlns:a16="http://schemas.microsoft.com/office/drawing/2014/main" id="{88F8F744-1F53-DC36-6FB7-95242F973751}"/>
                    </a:ext>
                  </a:extLst>
                </p14:cNvPr>
                <p14:cNvContentPartPr/>
                <p14:nvPr/>
              </p14:nvContentPartPr>
              <p14:xfrm>
                <a:off x="9622396" y="3826610"/>
                <a:ext cx="606960" cy="42840"/>
              </p14:xfrm>
            </p:contentPart>
          </mc:Choice>
          <mc:Fallback>
            <p:pic>
              <p:nvPicPr>
                <p:cNvPr id="4155" name="Ink 4154">
                  <a:extLst>
                    <a:ext uri="{FF2B5EF4-FFF2-40B4-BE49-F238E27FC236}">
                      <a16:creationId xmlns:a16="http://schemas.microsoft.com/office/drawing/2014/main" id="{88F8F744-1F53-DC36-6FB7-95242F9737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59756" y="3763610"/>
                  <a:ext cx="732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56" name="Ink 4155">
                  <a:extLst>
                    <a:ext uri="{FF2B5EF4-FFF2-40B4-BE49-F238E27FC236}">
                      <a16:creationId xmlns:a16="http://schemas.microsoft.com/office/drawing/2014/main" id="{0C67E413-9212-FC16-25DD-B018A1CAABBE}"/>
                    </a:ext>
                  </a:extLst>
                </p14:cNvPr>
                <p14:cNvContentPartPr/>
                <p14:nvPr/>
              </p14:nvContentPartPr>
              <p14:xfrm>
                <a:off x="10193716" y="3749210"/>
                <a:ext cx="211320" cy="155160"/>
              </p14:xfrm>
            </p:contentPart>
          </mc:Choice>
          <mc:Fallback>
            <p:pic>
              <p:nvPicPr>
                <p:cNvPr id="4156" name="Ink 4155">
                  <a:extLst>
                    <a:ext uri="{FF2B5EF4-FFF2-40B4-BE49-F238E27FC236}">
                      <a16:creationId xmlns:a16="http://schemas.microsoft.com/office/drawing/2014/main" id="{0C67E413-9212-FC16-25DD-B018A1CAAB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31076" y="3686570"/>
                  <a:ext cx="336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57" name="Ink 4156">
                  <a:extLst>
                    <a:ext uri="{FF2B5EF4-FFF2-40B4-BE49-F238E27FC236}">
                      <a16:creationId xmlns:a16="http://schemas.microsoft.com/office/drawing/2014/main" id="{A3F7AAAA-7232-79C5-29A3-31EEE4C063F4}"/>
                    </a:ext>
                  </a:extLst>
                </p14:cNvPr>
                <p14:cNvContentPartPr/>
                <p14:nvPr/>
              </p14:nvContentPartPr>
              <p14:xfrm>
                <a:off x="9688996" y="4347530"/>
                <a:ext cx="706320" cy="51120"/>
              </p14:xfrm>
            </p:contentPart>
          </mc:Choice>
          <mc:Fallback>
            <p:pic>
              <p:nvPicPr>
                <p:cNvPr id="4157" name="Ink 4156">
                  <a:extLst>
                    <a:ext uri="{FF2B5EF4-FFF2-40B4-BE49-F238E27FC236}">
                      <a16:creationId xmlns:a16="http://schemas.microsoft.com/office/drawing/2014/main" id="{A3F7AAAA-7232-79C5-29A3-31EEE4C063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26356" y="4284530"/>
                  <a:ext cx="831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58" name="Ink 4157">
                  <a:extLst>
                    <a:ext uri="{FF2B5EF4-FFF2-40B4-BE49-F238E27FC236}">
                      <a16:creationId xmlns:a16="http://schemas.microsoft.com/office/drawing/2014/main" id="{06167E7D-B724-F3EA-CB0E-60B1F92D902A}"/>
                    </a:ext>
                  </a:extLst>
                </p14:cNvPr>
                <p14:cNvContentPartPr/>
                <p14:nvPr/>
              </p14:nvContentPartPr>
              <p14:xfrm>
                <a:off x="10316836" y="4282730"/>
                <a:ext cx="184680" cy="186480"/>
              </p14:xfrm>
            </p:contentPart>
          </mc:Choice>
          <mc:Fallback>
            <p:pic>
              <p:nvPicPr>
                <p:cNvPr id="4158" name="Ink 4157">
                  <a:extLst>
                    <a:ext uri="{FF2B5EF4-FFF2-40B4-BE49-F238E27FC236}">
                      <a16:creationId xmlns:a16="http://schemas.microsoft.com/office/drawing/2014/main" id="{06167E7D-B724-F3EA-CB0E-60B1F92D90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54196" y="4220090"/>
                  <a:ext cx="310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61" name="Ink 4160">
                  <a:extLst>
                    <a:ext uri="{FF2B5EF4-FFF2-40B4-BE49-F238E27FC236}">
                      <a16:creationId xmlns:a16="http://schemas.microsoft.com/office/drawing/2014/main" id="{5F219BCC-53F1-0A92-48A4-6B71B62ADB20}"/>
                    </a:ext>
                  </a:extLst>
                </p14:cNvPr>
                <p14:cNvContentPartPr/>
                <p14:nvPr/>
              </p14:nvContentPartPr>
              <p14:xfrm>
                <a:off x="10328356" y="4298930"/>
                <a:ext cx="159480" cy="136800"/>
              </p14:xfrm>
            </p:contentPart>
          </mc:Choice>
          <mc:Fallback>
            <p:pic>
              <p:nvPicPr>
                <p:cNvPr id="4161" name="Ink 4160">
                  <a:extLst>
                    <a:ext uri="{FF2B5EF4-FFF2-40B4-BE49-F238E27FC236}">
                      <a16:creationId xmlns:a16="http://schemas.microsoft.com/office/drawing/2014/main" id="{5F219BCC-53F1-0A92-48A4-6B71B62ADB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265716" y="4236290"/>
                  <a:ext cx="2851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63" name="Ink 4162">
                  <a:extLst>
                    <a:ext uri="{FF2B5EF4-FFF2-40B4-BE49-F238E27FC236}">
                      <a16:creationId xmlns:a16="http://schemas.microsoft.com/office/drawing/2014/main" id="{1474AF38-9C6C-B0A8-0331-693BA2A5208C}"/>
                    </a:ext>
                  </a:extLst>
                </p14:cNvPr>
                <p14:cNvContentPartPr/>
                <p14:nvPr/>
              </p14:nvContentPartPr>
              <p14:xfrm>
                <a:off x="9900676" y="5792210"/>
                <a:ext cx="603720" cy="22320"/>
              </p14:xfrm>
            </p:contentPart>
          </mc:Choice>
          <mc:Fallback>
            <p:pic>
              <p:nvPicPr>
                <p:cNvPr id="4163" name="Ink 4162">
                  <a:extLst>
                    <a:ext uri="{FF2B5EF4-FFF2-40B4-BE49-F238E27FC236}">
                      <a16:creationId xmlns:a16="http://schemas.microsoft.com/office/drawing/2014/main" id="{1474AF38-9C6C-B0A8-0331-693BA2A520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38036" y="5729570"/>
                  <a:ext cx="729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64" name="Ink 4163">
                  <a:extLst>
                    <a:ext uri="{FF2B5EF4-FFF2-40B4-BE49-F238E27FC236}">
                      <a16:creationId xmlns:a16="http://schemas.microsoft.com/office/drawing/2014/main" id="{D73D97AB-6693-7A9A-3D0E-ACC0E0B1A047}"/>
                    </a:ext>
                  </a:extLst>
                </p14:cNvPr>
                <p14:cNvContentPartPr/>
                <p14:nvPr/>
              </p14:nvContentPartPr>
              <p14:xfrm>
                <a:off x="10387756" y="5665130"/>
                <a:ext cx="174960" cy="338760"/>
              </p14:xfrm>
            </p:contentPart>
          </mc:Choice>
          <mc:Fallback>
            <p:pic>
              <p:nvPicPr>
                <p:cNvPr id="4164" name="Ink 4163">
                  <a:extLst>
                    <a:ext uri="{FF2B5EF4-FFF2-40B4-BE49-F238E27FC236}">
                      <a16:creationId xmlns:a16="http://schemas.microsoft.com/office/drawing/2014/main" id="{D73D97AB-6693-7A9A-3D0E-ACC0E0B1A04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25116" y="5602490"/>
                  <a:ext cx="3006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93" name="Ink 4192">
                  <a:extLst>
                    <a:ext uri="{FF2B5EF4-FFF2-40B4-BE49-F238E27FC236}">
                      <a16:creationId xmlns:a16="http://schemas.microsoft.com/office/drawing/2014/main" id="{BFD65236-15BB-5006-20B2-8C7638663019}"/>
                    </a:ext>
                  </a:extLst>
                </p14:cNvPr>
                <p14:cNvContentPartPr/>
                <p14:nvPr/>
              </p14:nvContentPartPr>
              <p14:xfrm>
                <a:off x="8484000" y="2415480"/>
                <a:ext cx="360" cy="360"/>
              </p14:xfrm>
            </p:contentPart>
          </mc:Choice>
          <mc:Fallback>
            <p:pic>
              <p:nvPicPr>
                <p:cNvPr id="4193" name="Ink 4192">
                  <a:extLst>
                    <a:ext uri="{FF2B5EF4-FFF2-40B4-BE49-F238E27FC236}">
                      <a16:creationId xmlns:a16="http://schemas.microsoft.com/office/drawing/2014/main" id="{BFD65236-15BB-5006-20B2-8C76386630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21000" y="2352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94" name="Ink 4193">
                  <a:extLst>
                    <a:ext uri="{FF2B5EF4-FFF2-40B4-BE49-F238E27FC236}">
                      <a16:creationId xmlns:a16="http://schemas.microsoft.com/office/drawing/2014/main" id="{20A5EF8C-C05E-35F7-6E92-E34401826DD0}"/>
                    </a:ext>
                  </a:extLst>
                </p14:cNvPr>
                <p14:cNvContentPartPr/>
                <p14:nvPr/>
              </p14:nvContentPartPr>
              <p14:xfrm>
                <a:off x="8482200" y="2364720"/>
                <a:ext cx="58680" cy="122400"/>
              </p14:xfrm>
            </p:contentPart>
          </mc:Choice>
          <mc:Fallback>
            <p:pic>
              <p:nvPicPr>
                <p:cNvPr id="4194" name="Ink 4193">
                  <a:extLst>
                    <a:ext uri="{FF2B5EF4-FFF2-40B4-BE49-F238E27FC236}">
                      <a16:creationId xmlns:a16="http://schemas.microsoft.com/office/drawing/2014/main" id="{20A5EF8C-C05E-35F7-6E92-E34401826D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19200" y="2302080"/>
                  <a:ext cx="184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95" name="Ink 4194">
                  <a:extLst>
                    <a:ext uri="{FF2B5EF4-FFF2-40B4-BE49-F238E27FC236}">
                      <a16:creationId xmlns:a16="http://schemas.microsoft.com/office/drawing/2014/main" id="{9EC1A7DE-9500-05BB-3781-03938F272445}"/>
                    </a:ext>
                  </a:extLst>
                </p14:cNvPr>
                <p14:cNvContentPartPr/>
                <p14:nvPr/>
              </p14:nvContentPartPr>
              <p14:xfrm>
                <a:off x="8476800" y="2465160"/>
                <a:ext cx="87840" cy="17640"/>
              </p14:xfrm>
            </p:contentPart>
          </mc:Choice>
          <mc:Fallback>
            <p:pic>
              <p:nvPicPr>
                <p:cNvPr id="4195" name="Ink 4194">
                  <a:extLst>
                    <a:ext uri="{FF2B5EF4-FFF2-40B4-BE49-F238E27FC236}">
                      <a16:creationId xmlns:a16="http://schemas.microsoft.com/office/drawing/2014/main" id="{9EC1A7DE-9500-05BB-3781-03938F2724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14160" y="2402520"/>
                  <a:ext cx="213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97" name="Ink 4196">
                  <a:extLst>
                    <a:ext uri="{FF2B5EF4-FFF2-40B4-BE49-F238E27FC236}">
                      <a16:creationId xmlns:a16="http://schemas.microsoft.com/office/drawing/2014/main" id="{00260C05-1DDD-3C5C-FE50-9C4682D7BF7F}"/>
                    </a:ext>
                  </a:extLst>
                </p14:cNvPr>
                <p14:cNvContentPartPr/>
                <p14:nvPr/>
              </p14:nvContentPartPr>
              <p14:xfrm>
                <a:off x="8431080" y="2946120"/>
                <a:ext cx="134640" cy="71640"/>
              </p14:xfrm>
            </p:contentPart>
          </mc:Choice>
          <mc:Fallback>
            <p:pic>
              <p:nvPicPr>
                <p:cNvPr id="4197" name="Ink 4196">
                  <a:extLst>
                    <a:ext uri="{FF2B5EF4-FFF2-40B4-BE49-F238E27FC236}">
                      <a16:creationId xmlns:a16="http://schemas.microsoft.com/office/drawing/2014/main" id="{00260C05-1DDD-3C5C-FE50-9C4682D7BF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68080" y="2883480"/>
                  <a:ext cx="260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98" name="Ink 4197">
                  <a:extLst>
                    <a:ext uri="{FF2B5EF4-FFF2-40B4-BE49-F238E27FC236}">
                      <a16:creationId xmlns:a16="http://schemas.microsoft.com/office/drawing/2014/main" id="{4146D327-0C65-537E-3253-6C71FB518FB5}"/>
                    </a:ext>
                  </a:extLst>
                </p14:cNvPr>
                <p14:cNvContentPartPr/>
                <p14:nvPr/>
              </p14:nvContentPartPr>
              <p14:xfrm>
                <a:off x="8416680" y="3422760"/>
                <a:ext cx="82080" cy="156240"/>
              </p14:xfrm>
            </p:contentPart>
          </mc:Choice>
          <mc:Fallback>
            <p:pic>
              <p:nvPicPr>
                <p:cNvPr id="4198" name="Ink 4197">
                  <a:extLst>
                    <a:ext uri="{FF2B5EF4-FFF2-40B4-BE49-F238E27FC236}">
                      <a16:creationId xmlns:a16="http://schemas.microsoft.com/office/drawing/2014/main" id="{4146D327-0C65-537E-3253-6C71FB518FB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54040" y="3359760"/>
                  <a:ext cx="2077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03" name="Ink 4202">
                  <a:extLst>
                    <a:ext uri="{FF2B5EF4-FFF2-40B4-BE49-F238E27FC236}">
                      <a16:creationId xmlns:a16="http://schemas.microsoft.com/office/drawing/2014/main" id="{A0873FD2-34CC-6162-F16F-347C8E24C81B}"/>
                    </a:ext>
                  </a:extLst>
                </p14:cNvPr>
                <p14:cNvContentPartPr/>
                <p14:nvPr/>
              </p14:nvContentPartPr>
              <p14:xfrm>
                <a:off x="8324880" y="3957360"/>
                <a:ext cx="98640" cy="64080"/>
              </p14:xfrm>
            </p:contentPart>
          </mc:Choice>
          <mc:Fallback>
            <p:pic>
              <p:nvPicPr>
                <p:cNvPr id="4203" name="Ink 4202">
                  <a:extLst>
                    <a:ext uri="{FF2B5EF4-FFF2-40B4-BE49-F238E27FC236}">
                      <a16:creationId xmlns:a16="http://schemas.microsoft.com/office/drawing/2014/main" id="{A0873FD2-34CC-6162-F16F-347C8E24C8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62240" y="3894720"/>
                  <a:ext cx="224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204" name="Ink 4203">
                  <a:extLst>
                    <a:ext uri="{FF2B5EF4-FFF2-40B4-BE49-F238E27FC236}">
                      <a16:creationId xmlns:a16="http://schemas.microsoft.com/office/drawing/2014/main" id="{4E2607B9-9854-1436-3D19-CEC459A98C33}"/>
                    </a:ext>
                  </a:extLst>
                </p14:cNvPr>
                <p14:cNvContentPartPr/>
                <p14:nvPr/>
              </p14:nvContentPartPr>
              <p14:xfrm>
                <a:off x="8325240" y="3957360"/>
                <a:ext cx="360" cy="360"/>
              </p14:xfrm>
            </p:contentPart>
          </mc:Choice>
          <mc:Fallback>
            <p:pic>
              <p:nvPicPr>
                <p:cNvPr id="4204" name="Ink 4203">
                  <a:extLst>
                    <a:ext uri="{FF2B5EF4-FFF2-40B4-BE49-F238E27FC236}">
                      <a16:creationId xmlns:a16="http://schemas.microsoft.com/office/drawing/2014/main" id="{4E2607B9-9854-1436-3D19-CEC459A98C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62240" y="38947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208" name="Ink 4207">
                  <a:extLst>
                    <a:ext uri="{FF2B5EF4-FFF2-40B4-BE49-F238E27FC236}">
                      <a16:creationId xmlns:a16="http://schemas.microsoft.com/office/drawing/2014/main" id="{E154E019-A555-3714-AC99-A13649973A32}"/>
                    </a:ext>
                  </a:extLst>
                </p14:cNvPr>
                <p14:cNvContentPartPr/>
                <p14:nvPr/>
              </p14:nvContentPartPr>
              <p14:xfrm>
                <a:off x="8367360" y="3937920"/>
                <a:ext cx="25200" cy="166680"/>
              </p14:xfrm>
            </p:contentPart>
          </mc:Choice>
          <mc:Fallback>
            <p:pic>
              <p:nvPicPr>
                <p:cNvPr id="4208" name="Ink 4207">
                  <a:extLst>
                    <a:ext uri="{FF2B5EF4-FFF2-40B4-BE49-F238E27FC236}">
                      <a16:creationId xmlns:a16="http://schemas.microsoft.com/office/drawing/2014/main" id="{E154E019-A555-3714-AC99-A13649973A3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04720" y="3874920"/>
                  <a:ext cx="1508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210" name="Ink 4209">
                  <a:extLst>
                    <a:ext uri="{FF2B5EF4-FFF2-40B4-BE49-F238E27FC236}">
                      <a16:creationId xmlns:a16="http://schemas.microsoft.com/office/drawing/2014/main" id="{2D076BBB-667A-CCD0-62B8-EBE5CE00D4D9}"/>
                    </a:ext>
                  </a:extLst>
                </p14:cNvPr>
                <p14:cNvContentPartPr/>
                <p14:nvPr/>
              </p14:nvContentPartPr>
              <p14:xfrm>
                <a:off x="8304000" y="4512840"/>
                <a:ext cx="84600" cy="146880"/>
              </p14:xfrm>
            </p:contentPart>
          </mc:Choice>
          <mc:Fallback>
            <p:pic>
              <p:nvPicPr>
                <p:cNvPr id="4210" name="Ink 4209">
                  <a:extLst>
                    <a:ext uri="{FF2B5EF4-FFF2-40B4-BE49-F238E27FC236}">
                      <a16:creationId xmlns:a16="http://schemas.microsoft.com/office/drawing/2014/main" id="{2D076BBB-667A-CCD0-62B8-EBE5CE00D4D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41000" y="4450200"/>
                  <a:ext cx="210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211" name="Ink 4210">
                  <a:extLst>
                    <a:ext uri="{FF2B5EF4-FFF2-40B4-BE49-F238E27FC236}">
                      <a16:creationId xmlns:a16="http://schemas.microsoft.com/office/drawing/2014/main" id="{F120983C-9B80-CAF3-5D7A-863A07D2BD6D}"/>
                    </a:ext>
                  </a:extLst>
                </p14:cNvPr>
                <p14:cNvContentPartPr/>
                <p14:nvPr/>
              </p14:nvContentPartPr>
              <p14:xfrm>
                <a:off x="8314080" y="5030160"/>
                <a:ext cx="60840" cy="136800"/>
              </p14:xfrm>
            </p:contentPart>
          </mc:Choice>
          <mc:Fallback>
            <p:pic>
              <p:nvPicPr>
                <p:cNvPr id="4211" name="Ink 4210">
                  <a:extLst>
                    <a:ext uri="{FF2B5EF4-FFF2-40B4-BE49-F238E27FC236}">
                      <a16:creationId xmlns:a16="http://schemas.microsoft.com/office/drawing/2014/main" id="{F120983C-9B80-CAF3-5D7A-863A07D2BD6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51440" y="4967520"/>
                  <a:ext cx="186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213" name="Ink 4212">
                  <a:extLst>
                    <a:ext uri="{FF2B5EF4-FFF2-40B4-BE49-F238E27FC236}">
                      <a16:creationId xmlns:a16="http://schemas.microsoft.com/office/drawing/2014/main" id="{E06BFF6D-3F70-F3B3-238E-F7E30AA449A5}"/>
                    </a:ext>
                  </a:extLst>
                </p14:cNvPr>
                <p14:cNvContentPartPr/>
                <p14:nvPr/>
              </p14:nvContentPartPr>
              <p14:xfrm>
                <a:off x="9682800" y="1870440"/>
                <a:ext cx="5040" cy="63720"/>
              </p14:xfrm>
            </p:contentPart>
          </mc:Choice>
          <mc:Fallback>
            <p:pic>
              <p:nvPicPr>
                <p:cNvPr id="4213" name="Ink 4212">
                  <a:extLst>
                    <a:ext uri="{FF2B5EF4-FFF2-40B4-BE49-F238E27FC236}">
                      <a16:creationId xmlns:a16="http://schemas.microsoft.com/office/drawing/2014/main" id="{E06BFF6D-3F70-F3B3-238E-F7E30AA449A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19800" y="1807800"/>
                  <a:ext cx="130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214" name="Ink 4213">
                  <a:extLst>
                    <a:ext uri="{FF2B5EF4-FFF2-40B4-BE49-F238E27FC236}">
                      <a16:creationId xmlns:a16="http://schemas.microsoft.com/office/drawing/2014/main" id="{E38427AA-DF8B-92D0-BB7F-13474CA937F8}"/>
                    </a:ext>
                  </a:extLst>
                </p14:cNvPr>
                <p14:cNvContentPartPr/>
                <p14:nvPr/>
              </p14:nvContentPartPr>
              <p14:xfrm>
                <a:off x="9764880" y="1965480"/>
                <a:ext cx="56880" cy="53280"/>
              </p14:xfrm>
            </p:contentPart>
          </mc:Choice>
          <mc:Fallback>
            <p:pic>
              <p:nvPicPr>
                <p:cNvPr id="4214" name="Ink 4213">
                  <a:extLst>
                    <a:ext uri="{FF2B5EF4-FFF2-40B4-BE49-F238E27FC236}">
                      <a16:creationId xmlns:a16="http://schemas.microsoft.com/office/drawing/2014/main" id="{E38427AA-DF8B-92D0-BB7F-13474CA937F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702240" y="1902480"/>
                  <a:ext cx="182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215" name="Ink 4214">
                  <a:extLst>
                    <a:ext uri="{FF2B5EF4-FFF2-40B4-BE49-F238E27FC236}">
                      <a16:creationId xmlns:a16="http://schemas.microsoft.com/office/drawing/2014/main" id="{490A5757-DCE8-78AF-4216-A2E826EF5EB8}"/>
                    </a:ext>
                  </a:extLst>
                </p14:cNvPr>
                <p14:cNvContentPartPr/>
                <p14:nvPr/>
              </p14:nvContentPartPr>
              <p14:xfrm>
                <a:off x="9877920" y="1871520"/>
                <a:ext cx="169200" cy="60480"/>
              </p14:xfrm>
            </p:contentPart>
          </mc:Choice>
          <mc:Fallback>
            <p:pic>
              <p:nvPicPr>
                <p:cNvPr id="4215" name="Ink 4214">
                  <a:extLst>
                    <a:ext uri="{FF2B5EF4-FFF2-40B4-BE49-F238E27FC236}">
                      <a16:creationId xmlns:a16="http://schemas.microsoft.com/office/drawing/2014/main" id="{490A5757-DCE8-78AF-4216-A2E826EF5EB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814920" y="1808520"/>
                  <a:ext cx="294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216" name="Ink 4215">
                  <a:extLst>
                    <a:ext uri="{FF2B5EF4-FFF2-40B4-BE49-F238E27FC236}">
                      <a16:creationId xmlns:a16="http://schemas.microsoft.com/office/drawing/2014/main" id="{524D5C22-3C8D-DD71-8FB5-8E7942421076}"/>
                    </a:ext>
                  </a:extLst>
                </p14:cNvPr>
                <p14:cNvContentPartPr/>
                <p14:nvPr/>
              </p14:nvContentPartPr>
              <p14:xfrm>
                <a:off x="10029480" y="1950000"/>
                <a:ext cx="60480" cy="54720"/>
              </p14:xfrm>
            </p:contentPart>
          </mc:Choice>
          <mc:Fallback>
            <p:pic>
              <p:nvPicPr>
                <p:cNvPr id="4216" name="Ink 4215">
                  <a:extLst>
                    <a:ext uri="{FF2B5EF4-FFF2-40B4-BE49-F238E27FC236}">
                      <a16:creationId xmlns:a16="http://schemas.microsoft.com/office/drawing/2014/main" id="{524D5C22-3C8D-DD71-8FB5-8E794242107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966840" y="1887360"/>
                  <a:ext cx="186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217" name="Ink 4216">
                  <a:extLst>
                    <a:ext uri="{FF2B5EF4-FFF2-40B4-BE49-F238E27FC236}">
                      <a16:creationId xmlns:a16="http://schemas.microsoft.com/office/drawing/2014/main" id="{C69C29B9-F0D6-4B88-4609-18FB6AB2D941}"/>
                    </a:ext>
                  </a:extLst>
                </p14:cNvPr>
                <p14:cNvContentPartPr/>
                <p14:nvPr/>
              </p14:nvContentPartPr>
              <p14:xfrm>
                <a:off x="10153320" y="1855320"/>
                <a:ext cx="95760" cy="66240"/>
              </p14:xfrm>
            </p:contentPart>
          </mc:Choice>
          <mc:Fallback>
            <p:pic>
              <p:nvPicPr>
                <p:cNvPr id="4217" name="Ink 4216">
                  <a:extLst>
                    <a:ext uri="{FF2B5EF4-FFF2-40B4-BE49-F238E27FC236}">
                      <a16:creationId xmlns:a16="http://schemas.microsoft.com/office/drawing/2014/main" id="{C69C29B9-F0D6-4B88-4609-18FB6AB2D94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90320" y="1792680"/>
                  <a:ext cx="221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218" name="Ink 4217">
                  <a:extLst>
                    <a:ext uri="{FF2B5EF4-FFF2-40B4-BE49-F238E27FC236}">
                      <a16:creationId xmlns:a16="http://schemas.microsoft.com/office/drawing/2014/main" id="{99E1699D-EA89-D6C8-AFF8-5125E51CCA8A}"/>
                    </a:ext>
                  </a:extLst>
                </p14:cNvPr>
                <p14:cNvContentPartPr/>
                <p14:nvPr/>
              </p14:nvContentPartPr>
              <p14:xfrm>
                <a:off x="10283640" y="1941000"/>
                <a:ext cx="67320" cy="57960"/>
              </p14:xfrm>
            </p:contentPart>
          </mc:Choice>
          <mc:Fallback>
            <p:pic>
              <p:nvPicPr>
                <p:cNvPr id="4218" name="Ink 4217">
                  <a:extLst>
                    <a:ext uri="{FF2B5EF4-FFF2-40B4-BE49-F238E27FC236}">
                      <a16:creationId xmlns:a16="http://schemas.microsoft.com/office/drawing/2014/main" id="{99E1699D-EA89-D6C8-AFF8-5125E51CCA8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21000" y="1878000"/>
                  <a:ext cx="192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4219" name="Ink 4218">
                  <a:extLst>
                    <a:ext uri="{FF2B5EF4-FFF2-40B4-BE49-F238E27FC236}">
                      <a16:creationId xmlns:a16="http://schemas.microsoft.com/office/drawing/2014/main" id="{055D42C5-0761-6B64-E3A3-240B7BDD900E}"/>
                    </a:ext>
                  </a:extLst>
                </p14:cNvPr>
                <p14:cNvContentPartPr/>
                <p14:nvPr/>
              </p14:nvContentPartPr>
              <p14:xfrm>
                <a:off x="10431600" y="1821840"/>
                <a:ext cx="74880" cy="41040"/>
              </p14:xfrm>
            </p:contentPart>
          </mc:Choice>
          <mc:Fallback>
            <p:pic>
              <p:nvPicPr>
                <p:cNvPr id="4219" name="Ink 4218">
                  <a:extLst>
                    <a:ext uri="{FF2B5EF4-FFF2-40B4-BE49-F238E27FC236}">
                      <a16:creationId xmlns:a16="http://schemas.microsoft.com/office/drawing/2014/main" id="{055D42C5-0761-6B64-E3A3-240B7BDD900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68960" y="1759200"/>
                  <a:ext cx="200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224" name="Ink 4223">
                  <a:extLst>
                    <a:ext uri="{FF2B5EF4-FFF2-40B4-BE49-F238E27FC236}">
                      <a16:creationId xmlns:a16="http://schemas.microsoft.com/office/drawing/2014/main" id="{0E0B70D2-4C40-D76B-970E-6D0A32199F8F}"/>
                    </a:ext>
                  </a:extLst>
                </p14:cNvPr>
                <p14:cNvContentPartPr/>
                <p14:nvPr/>
              </p14:nvContentPartPr>
              <p14:xfrm>
                <a:off x="10484520" y="1791960"/>
                <a:ext cx="36000" cy="124920"/>
              </p14:xfrm>
            </p:contentPart>
          </mc:Choice>
          <mc:Fallback>
            <p:pic>
              <p:nvPicPr>
                <p:cNvPr id="4224" name="Ink 4223">
                  <a:extLst>
                    <a:ext uri="{FF2B5EF4-FFF2-40B4-BE49-F238E27FC236}">
                      <a16:creationId xmlns:a16="http://schemas.microsoft.com/office/drawing/2014/main" id="{0E0B70D2-4C40-D76B-970E-6D0A32199F8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21520" y="1728960"/>
                  <a:ext cx="161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225" name="Ink 4224">
                  <a:extLst>
                    <a:ext uri="{FF2B5EF4-FFF2-40B4-BE49-F238E27FC236}">
                      <a16:creationId xmlns:a16="http://schemas.microsoft.com/office/drawing/2014/main" id="{03D9F1DF-E5CC-8904-774D-561A5E082E89}"/>
                    </a:ext>
                  </a:extLst>
                </p14:cNvPr>
                <p14:cNvContentPartPr/>
                <p14:nvPr/>
              </p14:nvContentPartPr>
              <p14:xfrm>
                <a:off x="10537800" y="1901760"/>
                <a:ext cx="84960" cy="59040"/>
              </p14:xfrm>
            </p:contentPart>
          </mc:Choice>
          <mc:Fallback>
            <p:pic>
              <p:nvPicPr>
                <p:cNvPr id="4225" name="Ink 4224">
                  <a:extLst>
                    <a:ext uri="{FF2B5EF4-FFF2-40B4-BE49-F238E27FC236}">
                      <a16:creationId xmlns:a16="http://schemas.microsoft.com/office/drawing/2014/main" id="{03D9F1DF-E5CC-8904-774D-561A5E082E8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475160" y="1839120"/>
                  <a:ext cx="210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226" name="Ink 4225">
                  <a:extLst>
                    <a:ext uri="{FF2B5EF4-FFF2-40B4-BE49-F238E27FC236}">
                      <a16:creationId xmlns:a16="http://schemas.microsoft.com/office/drawing/2014/main" id="{BA28D2D3-2A9E-812E-4A77-3C5BB687972C}"/>
                    </a:ext>
                  </a:extLst>
                </p14:cNvPr>
                <p14:cNvContentPartPr/>
                <p14:nvPr/>
              </p14:nvContentPartPr>
              <p14:xfrm>
                <a:off x="10674600" y="1754880"/>
                <a:ext cx="81720" cy="137880"/>
              </p14:xfrm>
            </p:contentPart>
          </mc:Choice>
          <mc:Fallback>
            <p:pic>
              <p:nvPicPr>
                <p:cNvPr id="4226" name="Ink 4225">
                  <a:extLst>
                    <a:ext uri="{FF2B5EF4-FFF2-40B4-BE49-F238E27FC236}">
                      <a16:creationId xmlns:a16="http://schemas.microsoft.com/office/drawing/2014/main" id="{BA28D2D3-2A9E-812E-4A77-3C5BB687972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11600" y="1692240"/>
                  <a:ext cx="207360" cy="2635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230" name="Straight Connector 4229">
            <a:extLst>
              <a:ext uri="{FF2B5EF4-FFF2-40B4-BE49-F238E27FC236}">
                <a16:creationId xmlns:a16="http://schemas.microsoft.com/office/drawing/2014/main" id="{E1C382F5-2212-BFED-118C-F367CD2AE104}"/>
              </a:ext>
            </a:extLst>
          </p:cNvPr>
          <p:cNvCxnSpPr>
            <a:cxnSpLocks/>
          </p:cNvCxnSpPr>
          <p:nvPr/>
        </p:nvCxnSpPr>
        <p:spPr>
          <a:xfrm flipV="1">
            <a:off x="6647797" y="1515270"/>
            <a:ext cx="53340" cy="46927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61" name="Group 4260">
            <a:extLst>
              <a:ext uri="{FF2B5EF4-FFF2-40B4-BE49-F238E27FC236}">
                <a16:creationId xmlns:a16="http://schemas.microsoft.com/office/drawing/2014/main" id="{255D46E5-EA42-20B3-D991-BE31247A4E68}"/>
              </a:ext>
            </a:extLst>
          </p:cNvPr>
          <p:cNvGrpSpPr/>
          <p:nvPr/>
        </p:nvGrpSpPr>
        <p:grpSpPr>
          <a:xfrm>
            <a:off x="8936600" y="2015550"/>
            <a:ext cx="463320" cy="304200"/>
            <a:chOff x="9330720" y="2048280"/>
            <a:chExt cx="46332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259" name="Ink 4258">
                  <a:extLst>
                    <a:ext uri="{FF2B5EF4-FFF2-40B4-BE49-F238E27FC236}">
                      <a16:creationId xmlns:a16="http://schemas.microsoft.com/office/drawing/2014/main" id="{C06F0359-35DA-B1BD-53EB-DC5BB379362A}"/>
                    </a:ext>
                  </a:extLst>
                </p14:cNvPr>
                <p14:cNvContentPartPr/>
                <p14:nvPr/>
              </p14:nvContentPartPr>
              <p14:xfrm>
                <a:off x="9369600" y="2073480"/>
                <a:ext cx="424440" cy="279000"/>
              </p14:xfrm>
            </p:contentPart>
          </mc:Choice>
          <mc:Fallback>
            <p:pic>
              <p:nvPicPr>
                <p:cNvPr id="4259" name="Ink 4258">
                  <a:extLst>
                    <a:ext uri="{FF2B5EF4-FFF2-40B4-BE49-F238E27FC236}">
                      <a16:creationId xmlns:a16="http://schemas.microsoft.com/office/drawing/2014/main" id="{C06F0359-35DA-B1BD-53EB-DC5BB37936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06960" y="2010480"/>
                  <a:ext cx="5500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260" name="Ink 4259">
                  <a:extLst>
                    <a:ext uri="{FF2B5EF4-FFF2-40B4-BE49-F238E27FC236}">
                      <a16:creationId xmlns:a16="http://schemas.microsoft.com/office/drawing/2014/main" id="{E271EFA7-AC59-782D-4CFB-3F19BD450B3A}"/>
                    </a:ext>
                  </a:extLst>
                </p14:cNvPr>
                <p14:cNvContentPartPr/>
                <p14:nvPr/>
              </p14:nvContentPartPr>
              <p14:xfrm>
                <a:off x="9330720" y="2048280"/>
                <a:ext cx="236880" cy="176040"/>
              </p14:xfrm>
            </p:contentPart>
          </mc:Choice>
          <mc:Fallback>
            <p:pic>
              <p:nvPicPr>
                <p:cNvPr id="4260" name="Ink 4259">
                  <a:extLst>
                    <a:ext uri="{FF2B5EF4-FFF2-40B4-BE49-F238E27FC236}">
                      <a16:creationId xmlns:a16="http://schemas.microsoft.com/office/drawing/2014/main" id="{E271EFA7-AC59-782D-4CFB-3F19BD450B3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268080" y="1985640"/>
                  <a:ext cx="36252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4" name="Group 4263">
            <a:extLst>
              <a:ext uri="{FF2B5EF4-FFF2-40B4-BE49-F238E27FC236}">
                <a16:creationId xmlns:a16="http://schemas.microsoft.com/office/drawing/2014/main" id="{FB98D67B-8878-0CBA-DC86-9016BC927BB9}"/>
              </a:ext>
            </a:extLst>
          </p:cNvPr>
          <p:cNvGrpSpPr/>
          <p:nvPr/>
        </p:nvGrpSpPr>
        <p:grpSpPr>
          <a:xfrm>
            <a:off x="8996720" y="2833830"/>
            <a:ext cx="354240" cy="277200"/>
            <a:chOff x="9390840" y="2866560"/>
            <a:chExt cx="35424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262" name="Ink 4261">
                  <a:extLst>
                    <a:ext uri="{FF2B5EF4-FFF2-40B4-BE49-F238E27FC236}">
                      <a16:creationId xmlns:a16="http://schemas.microsoft.com/office/drawing/2014/main" id="{F6FC7A2D-2955-E6AE-606E-2944856BA531}"/>
                    </a:ext>
                  </a:extLst>
                </p14:cNvPr>
                <p14:cNvContentPartPr/>
                <p14:nvPr/>
              </p14:nvContentPartPr>
              <p14:xfrm>
                <a:off x="9447360" y="2877720"/>
                <a:ext cx="297720" cy="266040"/>
              </p14:xfrm>
            </p:contentPart>
          </mc:Choice>
          <mc:Fallback>
            <p:pic>
              <p:nvPicPr>
                <p:cNvPr id="4262" name="Ink 4261">
                  <a:extLst>
                    <a:ext uri="{FF2B5EF4-FFF2-40B4-BE49-F238E27FC236}">
                      <a16:creationId xmlns:a16="http://schemas.microsoft.com/office/drawing/2014/main" id="{F6FC7A2D-2955-E6AE-606E-2944856BA53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384360" y="2814720"/>
                  <a:ext cx="4233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263" name="Ink 4262">
                  <a:extLst>
                    <a:ext uri="{FF2B5EF4-FFF2-40B4-BE49-F238E27FC236}">
                      <a16:creationId xmlns:a16="http://schemas.microsoft.com/office/drawing/2014/main" id="{9289CBB2-192A-B0CA-5DC3-00AD0270F7A3}"/>
                    </a:ext>
                  </a:extLst>
                </p14:cNvPr>
                <p14:cNvContentPartPr/>
                <p14:nvPr/>
              </p14:nvContentPartPr>
              <p14:xfrm>
                <a:off x="9390840" y="2866560"/>
                <a:ext cx="183960" cy="122400"/>
              </p14:xfrm>
            </p:contentPart>
          </mc:Choice>
          <mc:Fallback>
            <p:pic>
              <p:nvPicPr>
                <p:cNvPr id="4263" name="Ink 4262">
                  <a:extLst>
                    <a:ext uri="{FF2B5EF4-FFF2-40B4-BE49-F238E27FC236}">
                      <a16:creationId xmlns:a16="http://schemas.microsoft.com/office/drawing/2014/main" id="{9289CBB2-192A-B0CA-5DC3-00AD0270F7A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28200" y="2803560"/>
                  <a:ext cx="3096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8" name="Group 4267">
            <a:extLst>
              <a:ext uri="{FF2B5EF4-FFF2-40B4-BE49-F238E27FC236}">
                <a16:creationId xmlns:a16="http://schemas.microsoft.com/office/drawing/2014/main" id="{4B34A07B-DAF3-F6F5-C66C-42C471B79A00}"/>
              </a:ext>
            </a:extLst>
          </p:cNvPr>
          <p:cNvGrpSpPr/>
          <p:nvPr/>
        </p:nvGrpSpPr>
        <p:grpSpPr>
          <a:xfrm>
            <a:off x="9084920" y="3433590"/>
            <a:ext cx="284400" cy="325080"/>
            <a:chOff x="9479040" y="3466320"/>
            <a:chExt cx="28440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4265" name="Ink 4264">
                  <a:extLst>
                    <a:ext uri="{FF2B5EF4-FFF2-40B4-BE49-F238E27FC236}">
                      <a16:creationId xmlns:a16="http://schemas.microsoft.com/office/drawing/2014/main" id="{75108A62-9812-94AE-FBD4-ABF4137F8EE1}"/>
                    </a:ext>
                  </a:extLst>
                </p14:cNvPr>
                <p14:cNvContentPartPr/>
                <p14:nvPr/>
              </p14:nvContentPartPr>
              <p14:xfrm>
                <a:off x="9489840" y="3551640"/>
                <a:ext cx="273600" cy="239760"/>
              </p14:xfrm>
            </p:contentPart>
          </mc:Choice>
          <mc:Fallback>
            <p:pic>
              <p:nvPicPr>
                <p:cNvPr id="4265" name="Ink 4264">
                  <a:extLst>
                    <a:ext uri="{FF2B5EF4-FFF2-40B4-BE49-F238E27FC236}">
                      <a16:creationId xmlns:a16="http://schemas.microsoft.com/office/drawing/2014/main" id="{75108A62-9812-94AE-FBD4-ABF4137F8EE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26840" y="3489000"/>
                  <a:ext cx="399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4266" name="Ink 4265">
                  <a:extLst>
                    <a:ext uri="{FF2B5EF4-FFF2-40B4-BE49-F238E27FC236}">
                      <a16:creationId xmlns:a16="http://schemas.microsoft.com/office/drawing/2014/main" id="{D506CA17-D874-359A-0220-42C0164CA524}"/>
                    </a:ext>
                  </a:extLst>
                </p14:cNvPr>
                <p14:cNvContentPartPr/>
                <p14:nvPr/>
              </p14:nvContentPartPr>
              <p14:xfrm>
                <a:off x="9479040" y="3466320"/>
                <a:ext cx="60480" cy="107640"/>
              </p14:xfrm>
            </p:contentPart>
          </mc:Choice>
          <mc:Fallback>
            <p:pic>
              <p:nvPicPr>
                <p:cNvPr id="4266" name="Ink 4265">
                  <a:extLst>
                    <a:ext uri="{FF2B5EF4-FFF2-40B4-BE49-F238E27FC236}">
                      <a16:creationId xmlns:a16="http://schemas.microsoft.com/office/drawing/2014/main" id="{D506CA17-D874-359A-0220-42C0164CA52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16400" y="3403320"/>
                  <a:ext cx="186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4267" name="Ink 4266">
                  <a:extLst>
                    <a:ext uri="{FF2B5EF4-FFF2-40B4-BE49-F238E27FC236}">
                      <a16:creationId xmlns:a16="http://schemas.microsoft.com/office/drawing/2014/main" id="{131359A0-9B3B-436B-CD2F-AE8F858A6BCF}"/>
                    </a:ext>
                  </a:extLst>
                </p14:cNvPr>
                <p14:cNvContentPartPr/>
                <p14:nvPr/>
              </p14:nvContentPartPr>
              <p14:xfrm>
                <a:off x="9489840" y="3609600"/>
                <a:ext cx="129600" cy="15480"/>
              </p14:xfrm>
            </p:contentPart>
          </mc:Choice>
          <mc:Fallback>
            <p:pic>
              <p:nvPicPr>
                <p:cNvPr id="4267" name="Ink 4266">
                  <a:extLst>
                    <a:ext uri="{FF2B5EF4-FFF2-40B4-BE49-F238E27FC236}">
                      <a16:creationId xmlns:a16="http://schemas.microsoft.com/office/drawing/2014/main" id="{131359A0-9B3B-436B-CD2F-AE8F858A6BC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426840" y="3546960"/>
                  <a:ext cx="25524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1" name="Group 4270">
            <a:extLst>
              <a:ext uri="{FF2B5EF4-FFF2-40B4-BE49-F238E27FC236}">
                <a16:creationId xmlns:a16="http://schemas.microsoft.com/office/drawing/2014/main" id="{C7F408A0-CEB0-BA14-B6A5-3FA3AE2C613F}"/>
              </a:ext>
            </a:extLst>
          </p:cNvPr>
          <p:cNvGrpSpPr/>
          <p:nvPr/>
        </p:nvGrpSpPr>
        <p:grpSpPr>
          <a:xfrm>
            <a:off x="9053240" y="4020390"/>
            <a:ext cx="346320" cy="302040"/>
            <a:chOff x="9447360" y="4053120"/>
            <a:chExt cx="34632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269" name="Ink 4268">
                  <a:extLst>
                    <a:ext uri="{FF2B5EF4-FFF2-40B4-BE49-F238E27FC236}">
                      <a16:creationId xmlns:a16="http://schemas.microsoft.com/office/drawing/2014/main" id="{6FCFD4B4-5C97-D20A-3A90-DEAE4872588C}"/>
                    </a:ext>
                  </a:extLst>
                </p14:cNvPr>
                <p14:cNvContentPartPr/>
                <p14:nvPr/>
              </p14:nvContentPartPr>
              <p14:xfrm>
                <a:off x="9482640" y="4070760"/>
                <a:ext cx="311040" cy="284400"/>
              </p14:xfrm>
            </p:contentPart>
          </mc:Choice>
          <mc:Fallback>
            <p:pic>
              <p:nvPicPr>
                <p:cNvPr id="4269" name="Ink 4268">
                  <a:extLst>
                    <a:ext uri="{FF2B5EF4-FFF2-40B4-BE49-F238E27FC236}">
                      <a16:creationId xmlns:a16="http://schemas.microsoft.com/office/drawing/2014/main" id="{6FCFD4B4-5C97-D20A-3A90-DEAE4872588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19640" y="4008120"/>
                  <a:ext cx="4366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4270" name="Ink 4269">
                  <a:extLst>
                    <a:ext uri="{FF2B5EF4-FFF2-40B4-BE49-F238E27FC236}">
                      <a16:creationId xmlns:a16="http://schemas.microsoft.com/office/drawing/2014/main" id="{77BD6C52-C652-B7DE-00D2-735119153EF8}"/>
                    </a:ext>
                  </a:extLst>
                </p14:cNvPr>
                <p14:cNvContentPartPr/>
                <p14:nvPr/>
              </p14:nvContentPartPr>
              <p14:xfrm>
                <a:off x="9447360" y="4053120"/>
                <a:ext cx="166320" cy="159840"/>
              </p14:xfrm>
            </p:contentPart>
          </mc:Choice>
          <mc:Fallback>
            <p:pic>
              <p:nvPicPr>
                <p:cNvPr id="4270" name="Ink 4269">
                  <a:extLst>
                    <a:ext uri="{FF2B5EF4-FFF2-40B4-BE49-F238E27FC236}">
                      <a16:creationId xmlns:a16="http://schemas.microsoft.com/office/drawing/2014/main" id="{77BD6C52-C652-B7DE-00D2-735119153EF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84360" y="3990480"/>
                  <a:ext cx="29196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7" name="Group 4276">
            <a:extLst>
              <a:ext uri="{FF2B5EF4-FFF2-40B4-BE49-F238E27FC236}">
                <a16:creationId xmlns:a16="http://schemas.microsoft.com/office/drawing/2014/main" id="{47DE8D93-CFC4-C880-5357-AD67683EA7E0}"/>
              </a:ext>
            </a:extLst>
          </p:cNvPr>
          <p:cNvGrpSpPr/>
          <p:nvPr/>
        </p:nvGrpSpPr>
        <p:grpSpPr>
          <a:xfrm>
            <a:off x="9366080" y="5288670"/>
            <a:ext cx="329760" cy="447480"/>
            <a:chOff x="9760200" y="5321400"/>
            <a:chExt cx="32976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4275" name="Ink 4274">
                  <a:extLst>
                    <a:ext uri="{FF2B5EF4-FFF2-40B4-BE49-F238E27FC236}">
                      <a16:creationId xmlns:a16="http://schemas.microsoft.com/office/drawing/2014/main" id="{069BCC06-50A4-64DE-6B7F-62C5FBD83E97}"/>
                    </a:ext>
                  </a:extLst>
                </p14:cNvPr>
                <p14:cNvContentPartPr/>
                <p14:nvPr/>
              </p14:nvContentPartPr>
              <p14:xfrm>
                <a:off x="9772080" y="5383320"/>
                <a:ext cx="317880" cy="385560"/>
              </p14:xfrm>
            </p:contentPart>
          </mc:Choice>
          <mc:Fallback>
            <p:pic>
              <p:nvPicPr>
                <p:cNvPr id="4275" name="Ink 4274">
                  <a:extLst>
                    <a:ext uri="{FF2B5EF4-FFF2-40B4-BE49-F238E27FC236}">
                      <a16:creationId xmlns:a16="http://schemas.microsoft.com/office/drawing/2014/main" id="{069BCC06-50A4-64DE-6B7F-62C5FBD83E9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709080" y="5320320"/>
                  <a:ext cx="4435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4276" name="Ink 4275">
                  <a:extLst>
                    <a:ext uri="{FF2B5EF4-FFF2-40B4-BE49-F238E27FC236}">
                      <a16:creationId xmlns:a16="http://schemas.microsoft.com/office/drawing/2014/main" id="{087F4514-2307-C4CE-84CC-A9FD7968EECD}"/>
                    </a:ext>
                  </a:extLst>
                </p14:cNvPr>
                <p14:cNvContentPartPr/>
                <p14:nvPr/>
              </p14:nvContentPartPr>
              <p14:xfrm>
                <a:off x="9760200" y="5321400"/>
                <a:ext cx="138960" cy="205920"/>
              </p14:xfrm>
            </p:contentPart>
          </mc:Choice>
          <mc:Fallback>
            <p:pic>
              <p:nvPicPr>
                <p:cNvPr id="4276" name="Ink 4275">
                  <a:extLst>
                    <a:ext uri="{FF2B5EF4-FFF2-40B4-BE49-F238E27FC236}">
                      <a16:creationId xmlns:a16="http://schemas.microsoft.com/office/drawing/2014/main" id="{087F4514-2307-C4CE-84CC-A9FD7968EEC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697560" y="5258400"/>
                  <a:ext cx="26460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78" name="TextBox 4277">
                <a:extLst>
                  <a:ext uri="{FF2B5EF4-FFF2-40B4-BE49-F238E27FC236}">
                    <a16:creationId xmlns:a16="http://schemas.microsoft.com/office/drawing/2014/main" id="{EC1D3F5D-9F45-58AD-E9C1-7DA6EF650A01}"/>
                  </a:ext>
                </a:extLst>
              </p:cNvPr>
              <p:cNvSpPr txBox="1"/>
              <p:nvPr/>
            </p:nvSpPr>
            <p:spPr>
              <a:xfrm>
                <a:off x="10317765" y="2009831"/>
                <a:ext cx="822632" cy="4133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4278" name="TextBox 4277">
                <a:extLst>
                  <a:ext uri="{FF2B5EF4-FFF2-40B4-BE49-F238E27FC236}">
                    <a16:creationId xmlns:a16="http://schemas.microsoft.com/office/drawing/2014/main" id="{EC1D3F5D-9F45-58AD-E9C1-7DA6EF650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765" y="2009831"/>
                <a:ext cx="822632" cy="4133119"/>
              </a:xfrm>
              <a:prstGeom prst="rect">
                <a:avLst/>
              </a:prstGeom>
              <a:blipFill>
                <a:blip r:embed="rId133"/>
                <a:stretch>
                  <a:fillRect r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83" name="Group 4282">
            <a:extLst>
              <a:ext uri="{FF2B5EF4-FFF2-40B4-BE49-F238E27FC236}">
                <a16:creationId xmlns:a16="http://schemas.microsoft.com/office/drawing/2014/main" id="{F7EBDA4E-BFF1-B55A-530E-C852BB4DA34A}"/>
              </a:ext>
            </a:extLst>
          </p:cNvPr>
          <p:cNvGrpSpPr/>
          <p:nvPr/>
        </p:nvGrpSpPr>
        <p:grpSpPr>
          <a:xfrm>
            <a:off x="8980080" y="4931880"/>
            <a:ext cx="549000" cy="87120"/>
            <a:chOff x="8980080" y="4931880"/>
            <a:chExt cx="549000" cy="8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280" name="Ink 4279">
                  <a:extLst>
                    <a:ext uri="{FF2B5EF4-FFF2-40B4-BE49-F238E27FC236}">
                      <a16:creationId xmlns:a16="http://schemas.microsoft.com/office/drawing/2014/main" id="{32841E1D-91EA-58FF-DB23-D7E66732C4B2}"/>
                    </a:ext>
                  </a:extLst>
                </p14:cNvPr>
                <p14:cNvContentPartPr/>
                <p14:nvPr/>
              </p14:nvContentPartPr>
              <p14:xfrm>
                <a:off x="8980080" y="4931880"/>
                <a:ext cx="68760" cy="87120"/>
              </p14:xfrm>
            </p:contentPart>
          </mc:Choice>
          <mc:Fallback>
            <p:pic>
              <p:nvPicPr>
                <p:cNvPr id="4280" name="Ink 4279">
                  <a:extLst>
                    <a:ext uri="{FF2B5EF4-FFF2-40B4-BE49-F238E27FC236}">
                      <a16:creationId xmlns:a16="http://schemas.microsoft.com/office/drawing/2014/main" id="{32841E1D-91EA-58FF-DB23-D7E66732C4B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17440" y="4869240"/>
                  <a:ext cx="194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281" name="Ink 4280">
                  <a:extLst>
                    <a:ext uri="{FF2B5EF4-FFF2-40B4-BE49-F238E27FC236}">
                      <a16:creationId xmlns:a16="http://schemas.microsoft.com/office/drawing/2014/main" id="{0E3C7CFC-F89C-8F94-7455-1FEC908C9D02}"/>
                    </a:ext>
                  </a:extLst>
                </p14:cNvPr>
                <p14:cNvContentPartPr/>
                <p14:nvPr/>
              </p14:nvContentPartPr>
              <p14:xfrm>
                <a:off x="9252960" y="4944840"/>
                <a:ext cx="64080" cy="59400"/>
              </p14:xfrm>
            </p:contentPart>
          </mc:Choice>
          <mc:Fallback>
            <p:pic>
              <p:nvPicPr>
                <p:cNvPr id="4281" name="Ink 4280">
                  <a:extLst>
                    <a:ext uri="{FF2B5EF4-FFF2-40B4-BE49-F238E27FC236}">
                      <a16:creationId xmlns:a16="http://schemas.microsoft.com/office/drawing/2014/main" id="{0E3C7CFC-F89C-8F94-7455-1FEC908C9D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90320" y="4881840"/>
                  <a:ext cx="189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282" name="Ink 4281">
                  <a:extLst>
                    <a:ext uri="{FF2B5EF4-FFF2-40B4-BE49-F238E27FC236}">
                      <a16:creationId xmlns:a16="http://schemas.microsoft.com/office/drawing/2014/main" id="{94205CE3-FF02-3EBE-0FD1-2E128B9ECE1C}"/>
                    </a:ext>
                  </a:extLst>
                </p14:cNvPr>
                <p14:cNvContentPartPr/>
                <p14:nvPr/>
              </p14:nvContentPartPr>
              <p14:xfrm>
                <a:off x="9482640" y="4951680"/>
                <a:ext cx="46440" cy="62640"/>
              </p14:xfrm>
            </p:contentPart>
          </mc:Choice>
          <mc:Fallback>
            <p:pic>
              <p:nvPicPr>
                <p:cNvPr id="4282" name="Ink 4281">
                  <a:extLst>
                    <a:ext uri="{FF2B5EF4-FFF2-40B4-BE49-F238E27FC236}">
                      <a16:creationId xmlns:a16="http://schemas.microsoft.com/office/drawing/2014/main" id="{94205CE3-FF02-3EBE-0FD1-2E128B9ECE1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19640" y="4889040"/>
                  <a:ext cx="172080" cy="18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61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Preparing to Decode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D1956-738B-9A0E-181A-6ACE30BBE73A}"/>
              </a:ext>
            </a:extLst>
          </p:cNvPr>
          <p:cNvSpPr txBox="1"/>
          <p:nvPr/>
        </p:nvSpPr>
        <p:spPr>
          <a:xfrm>
            <a:off x="1996062" y="3341043"/>
            <a:ext cx="4111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“Hello , how are you ?”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8073318" y="240730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318" y="240730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851A39-1375-BDCC-BC1F-2D1131A56B16}"/>
              </a:ext>
            </a:extLst>
          </p:cNvPr>
          <p:cNvSpPr/>
          <p:nvPr/>
        </p:nvSpPr>
        <p:spPr>
          <a:xfrm>
            <a:off x="5208551" y="2464771"/>
            <a:ext cx="769620" cy="83892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42FB41-69D0-AACC-A91F-0ED78A9766C3}"/>
              </a:ext>
            </a:extLst>
          </p:cNvPr>
          <p:cNvSpPr txBox="1"/>
          <p:nvPr/>
        </p:nvSpPr>
        <p:spPr>
          <a:xfrm>
            <a:off x="7170076" y="1873250"/>
            <a:ext cx="305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Hidden State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3EFC94-6143-819C-03A0-AD98BBFD96F4}"/>
              </a:ext>
            </a:extLst>
          </p:cNvPr>
          <p:cNvSpPr txBox="1"/>
          <p:nvPr/>
        </p:nvSpPr>
        <p:spPr>
          <a:xfrm>
            <a:off x="2765768" y="1861986"/>
            <a:ext cx="2199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Encoded Input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376B53-27F7-05F7-7D5C-B2C7E249E198}"/>
              </a:ext>
            </a:extLst>
          </p:cNvPr>
          <p:cNvSpPr/>
          <p:nvPr/>
        </p:nvSpPr>
        <p:spPr>
          <a:xfrm>
            <a:off x="1455420" y="4434840"/>
            <a:ext cx="5006340" cy="14935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A8A10D-1A53-542D-7148-00988D4C0096}"/>
                  </a:ext>
                </a:extLst>
              </p:cNvPr>
              <p:cNvSpPr txBox="1"/>
              <p:nvPr/>
            </p:nvSpPr>
            <p:spPr>
              <a:xfrm>
                <a:off x="1754594" y="2455854"/>
                <a:ext cx="4222147" cy="75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4000" b="0" i="1" baseline="-250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sz="40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40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4000" b="0" i="1" baseline="-2500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4000" b="0" i="1" baseline="-2500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4000" b="0" i="1" baseline="-2500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A8A10D-1A53-542D-7148-00988D4C0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594" y="2455854"/>
                <a:ext cx="4222147" cy="75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F132ED0-D74F-422E-E20B-E389DEEF21A3}"/>
              </a:ext>
            </a:extLst>
          </p:cNvPr>
          <p:cNvSpPr txBox="1"/>
          <p:nvPr/>
        </p:nvSpPr>
        <p:spPr>
          <a:xfrm>
            <a:off x="7562488" y="4988317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&lt;BOS&gt;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436FC-01DF-71A0-7DE1-737764B5F308}"/>
              </a:ext>
            </a:extLst>
          </p:cNvPr>
          <p:cNvSpPr txBox="1"/>
          <p:nvPr/>
        </p:nvSpPr>
        <p:spPr>
          <a:xfrm>
            <a:off x="7326476" y="4106176"/>
            <a:ext cx="280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Input</a:t>
            </a:r>
          </a:p>
          <a:p>
            <a:pPr algn="ctr"/>
            <a:r>
              <a:rPr lang="en-US" sz="2000" b="1" dirty="0"/>
              <a:t>(i.e. Previous Output)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FCA56D9-82A8-BF2D-EAFE-B7206BB6789A}"/>
              </a:ext>
            </a:extLst>
          </p:cNvPr>
          <p:cNvSpPr/>
          <p:nvPr/>
        </p:nvSpPr>
        <p:spPr>
          <a:xfrm>
            <a:off x="6369633" y="2797092"/>
            <a:ext cx="1600887" cy="236160"/>
          </a:xfrm>
          <a:prstGeom prst="rightArrow">
            <a:avLst>
              <a:gd name="adj1" fmla="val 37093"/>
              <a:gd name="adj2" fmla="val 8226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39504-A21B-BCEC-5333-658B3C7A06D2}"/>
              </a:ext>
            </a:extLst>
          </p:cNvPr>
          <p:cNvSpPr txBox="1"/>
          <p:nvPr/>
        </p:nvSpPr>
        <p:spPr>
          <a:xfrm>
            <a:off x="2950352" y="4580869"/>
            <a:ext cx="34192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Hidden states (scalars) for each recurrent unit at the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2400" baseline="30000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time step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B879B0-9880-A1B6-CADD-CE686A17537B}"/>
                  </a:ext>
                </a:extLst>
              </p:cNvPr>
              <p:cNvSpPr txBox="1"/>
              <p:nvPr/>
            </p:nvSpPr>
            <p:spPr>
              <a:xfrm>
                <a:off x="1587066" y="4775056"/>
                <a:ext cx="1548957" cy="728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600" b="0" i="1" baseline="-2500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 :=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B879B0-9880-A1B6-CADD-CE686A175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066" y="4775056"/>
                <a:ext cx="1548957" cy="728276"/>
              </a:xfrm>
              <a:prstGeom prst="rect">
                <a:avLst/>
              </a:prstGeom>
              <a:blipFill>
                <a:blip r:embed="rId4"/>
                <a:stretch>
                  <a:fillRect t="-833" r="-5118" b="-3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F4C15FC-036B-302A-2CD2-CE616D4236EC}"/>
              </a:ext>
            </a:extLst>
          </p:cNvPr>
          <p:cNvSpPr txBox="1"/>
          <p:nvPr/>
        </p:nvSpPr>
        <p:spPr>
          <a:xfrm>
            <a:off x="7403054" y="5720834"/>
            <a:ext cx="265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(dummy starting token)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67EA4-901F-7BBB-0D42-FE3BD415F9DF}"/>
              </a:ext>
            </a:extLst>
          </p:cNvPr>
          <p:cNvSpPr txBox="1"/>
          <p:nvPr/>
        </p:nvSpPr>
        <p:spPr>
          <a:xfrm>
            <a:off x="7265894" y="3436620"/>
            <a:ext cx="293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(start with final input state)</a:t>
            </a:r>
          </a:p>
        </p:txBody>
      </p:sp>
    </p:spTree>
    <p:extLst>
      <p:ext uri="{BB962C8B-B14F-4D97-AF65-F5344CB8AC3E}">
        <p14:creationId xmlns:p14="http://schemas.microsoft.com/office/powerpoint/2010/main" val="3466844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F132ED0-D74F-422E-E20B-E389DEEF21A3}"/>
              </a:ext>
            </a:extLst>
          </p:cNvPr>
          <p:cNvSpPr txBox="1"/>
          <p:nvPr/>
        </p:nvSpPr>
        <p:spPr>
          <a:xfrm>
            <a:off x="1002983" y="3883417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&lt;BOS&gt;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20" y="3063780"/>
                <a:ext cx="1855080" cy="13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560" y="3586860"/>
                <a:ext cx="71532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𝑐𝑖𝑎𝑜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40" y="2740140"/>
                <a:ext cx="1805760" cy="24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80"/>
                <a:ext cx="1784880" cy="20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600" y="169398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00" y="2143680"/>
                  <a:ext cx="71964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48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7120" y="225816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5120" y="3200640"/>
                  <a:ext cx="6638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70080" y="297708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92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108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48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360" y="3228360"/>
                  <a:ext cx="2298600" cy="25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880" y="5424360"/>
                  <a:ext cx="68148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60"/>
                  <a:ext cx="2048760" cy="12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640" y="2782320"/>
                  <a:ext cx="102240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00" y="3581520"/>
                  <a:ext cx="106812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520" y="460140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68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6160" y="187008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8944357" y="3890873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ciao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228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60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72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680"/>
                  <a:ext cx="327240" cy="452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40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33" y="3063401"/>
                <a:ext cx="1855054" cy="1320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200" y="3586469"/>
                <a:ext cx="715320" cy="85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53" y="2740150"/>
                <a:ext cx="1805733" cy="249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92"/>
                <a:ext cx="1784880" cy="204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240" y="169362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38" y="2143290"/>
                  <a:ext cx="719564" cy="890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12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6760" y="225780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4718" y="3200640"/>
                  <a:ext cx="663924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9720" y="297672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56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072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12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000" y="3227991"/>
                  <a:ext cx="2298600" cy="257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520" y="5424398"/>
                  <a:ext cx="681480" cy="71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80"/>
                  <a:ext cx="2048760" cy="1284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255" y="2782320"/>
                  <a:ext cx="102245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24" y="3581520"/>
                  <a:ext cx="1068072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160" y="460104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32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800" y="186972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8944357" y="3890873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,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192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24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36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251"/>
                  <a:ext cx="327240" cy="45301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 ciao”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200F-F982-0459-C73C-43DD9092BE9A}"/>
              </a:ext>
            </a:extLst>
          </p:cNvPr>
          <p:cNvSpPr txBox="1"/>
          <p:nvPr/>
        </p:nvSpPr>
        <p:spPr>
          <a:xfrm>
            <a:off x="1027260" y="3824520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ciao</a:t>
            </a:r>
          </a:p>
        </p:txBody>
      </p:sp>
    </p:spTree>
    <p:extLst>
      <p:ext uri="{BB962C8B-B14F-4D97-AF65-F5344CB8AC3E}">
        <p14:creationId xmlns:p14="http://schemas.microsoft.com/office/powerpoint/2010/main" val="78261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33" y="3063401"/>
                <a:ext cx="1855054" cy="1320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200" y="3586469"/>
                <a:ext cx="715320" cy="85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𝑐𝑜𝑚𝑒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𝟕𝟐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53" y="2740150"/>
                <a:ext cx="1805733" cy="249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92"/>
                <a:ext cx="1784880" cy="204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240" y="169362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38" y="2143290"/>
                  <a:ext cx="719564" cy="890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12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6760" y="225780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4718" y="3200640"/>
                  <a:ext cx="663924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9720" y="297672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56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072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12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000" y="3227991"/>
                  <a:ext cx="2298600" cy="257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520" y="5424398"/>
                  <a:ext cx="681480" cy="71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80"/>
                  <a:ext cx="2048760" cy="1284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255" y="2782320"/>
                  <a:ext cx="102245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24" y="3581520"/>
                  <a:ext cx="1068072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160" y="460104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32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800" y="186972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8944357" y="3890873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come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192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24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36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251"/>
                  <a:ext cx="327240" cy="45301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 ciao , 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200F-F982-0459-C73C-43DD9092BE9A}"/>
              </a:ext>
            </a:extLst>
          </p:cNvPr>
          <p:cNvSpPr txBox="1"/>
          <p:nvPr/>
        </p:nvSpPr>
        <p:spPr>
          <a:xfrm>
            <a:off x="1027260" y="3824520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675792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33" y="3063401"/>
                <a:ext cx="1855054" cy="1320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200" y="3586469"/>
                <a:ext cx="715320" cy="85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𝑠𝑡𝑎𝑖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53" y="2740150"/>
                <a:ext cx="1805733" cy="249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92"/>
                <a:ext cx="1784880" cy="204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240" y="169362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38" y="2143290"/>
                  <a:ext cx="719564" cy="890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12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6760" y="225780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4718" y="3200640"/>
                  <a:ext cx="663924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9720" y="297672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56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072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12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000" y="3227991"/>
                  <a:ext cx="2298600" cy="257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520" y="5424398"/>
                  <a:ext cx="681480" cy="71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80"/>
                  <a:ext cx="2048760" cy="1284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255" y="2782320"/>
                  <a:ext cx="102245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24" y="3581520"/>
                  <a:ext cx="1068072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160" y="460104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32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800" y="186972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8944357" y="3890873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stai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192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24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36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251"/>
                  <a:ext cx="327240" cy="45301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467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 ciao , come”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200F-F982-0459-C73C-43DD9092BE9A}"/>
              </a:ext>
            </a:extLst>
          </p:cNvPr>
          <p:cNvSpPr txBox="1"/>
          <p:nvPr/>
        </p:nvSpPr>
        <p:spPr>
          <a:xfrm>
            <a:off x="1027260" y="3824520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come</a:t>
            </a:r>
          </a:p>
        </p:txBody>
      </p:sp>
    </p:spTree>
    <p:extLst>
      <p:ext uri="{BB962C8B-B14F-4D97-AF65-F5344CB8AC3E}">
        <p14:creationId xmlns:p14="http://schemas.microsoft.com/office/powerpoint/2010/main" val="58282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B016-58D9-423E-B014-503FF1D9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040AA-6C13-BE5F-0B74-9BE64620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D40A2F-E3C3-164D-73B2-8BB77ACAE207}"/>
                  </a:ext>
                </a:extLst>
              </p:cNvPr>
              <p:cNvSpPr txBox="1"/>
              <p:nvPr/>
            </p:nvSpPr>
            <p:spPr>
              <a:xfrm>
                <a:off x="5223061" y="2621280"/>
                <a:ext cx="1471557" cy="311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h𝑒𝑙𝑙𝑜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h𝑜𝑤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𝑎𝑟𝑒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𝑦𝑜𝑢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D40A2F-E3C3-164D-73B2-8BB77ACAE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61" y="2621280"/>
                <a:ext cx="1471557" cy="31117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174FD6-36E1-D673-6D96-E90D7AE660D1}"/>
                  </a:ext>
                </a:extLst>
              </p:cNvPr>
              <p:cNvSpPr txBox="1"/>
              <p:nvPr/>
            </p:nvSpPr>
            <p:spPr>
              <a:xfrm>
                <a:off x="8170559" y="1996440"/>
                <a:ext cx="694742" cy="4223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1.4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3.6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3.2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3.8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1.1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174FD6-36E1-D673-6D96-E90D7AE6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59" y="1996440"/>
                <a:ext cx="694742" cy="4223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D2046F-0EEB-4C61-9A8A-E55E0830852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6112" y="1560513"/>
            <a:ext cx="5244148" cy="4341812"/>
          </a:xfrm>
        </p:spPr>
        <p:txBody>
          <a:bodyPr/>
          <a:lstStyle/>
          <a:p>
            <a:r>
              <a:rPr lang="en-US" dirty="0"/>
              <a:t>Transforming words into numbers</a:t>
            </a:r>
          </a:p>
          <a:p>
            <a:pPr lvl="1"/>
            <a:r>
              <a:rPr lang="en-US" dirty="0"/>
              <a:t>Usually vectors of scalars</a:t>
            </a:r>
          </a:p>
          <a:p>
            <a:r>
              <a:rPr lang="en-US" dirty="0"/>
              <a:t>Many approaches</a:t>
            </a:r>
          </a:p>
          <a:p>
            <a:pPr lvl="1"/>
            <a:r>
              <a:rPr lang="en-US" dirty="0"/>
              <a:t>Dictionary</a:t>
            </a:r>
          </a:p>
          <a:p>
            <a:pPr lvl="1"/>
            <a:r>
              <a:rPr lang="en-US" dirty="0"/>
              <a:t>One-hot</a:t>
            </a:r>
          </a:p>
          <a:p>
            <a:pPr lvl="1"/>
            <a:r>
              <a:rPr lang="en-US" dirty="0"/>
              <a:t>Neural network</a:t>
            </a:r>
          </a:p>
          <a:p>
            <a:pPr lvl="2"/>
            <a:r>
              <a:rPr lang="en-US" dirty="0"/>
              <a:t>Word2Vec</a:t>
            </a:r>
          </a:p>
          <a:p>
            <a:pPr lvl="2"/>
            <a:r>
              <a:rPr lang="en-US" dirty="0" err="1"/>
              <a:t>ELMo</a:t>
            </a:r>
            <a:endParaRPr lang="en-US" dirty="0"/>
          </a:p>
          <a:p>
            <a:pPr lvl="2"/>
            <a:r>
              <a:rPr lang="en-US" dirty="0"/>
              <a:t>Transformer-based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5002F8-65DB-5C76-D2E4-FEE923FB7EBA}"/>
              </a:ext>
            </a:extLst>
          </p:cNvPr>
          <p:cNvGrpSpPr/>
          <p:nvPr/>
        </p:nvGrpSpPr>
        <p:grpSpPr>
          <a:xfrm>
            <a:off x="6662760" y="2802120"/>
            <a:ext cx="1535400" cy="804600"/>
            <a:chOff x="6662760" y="2802120"/>
            <a:chExt cx="1535400" cy="80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7F4AFA-3744-2CFB-0918-76A11DFAA5DD}"/>
                    </a:ext>
                  </a:extLst>
                </p14:cNvPr>
                <p14:cNvContentPartPr/>
                <p14:nvPr/>
              </p14:nvContentPartPr>
              <p14:xfrm>
                <a:off x="6662760" y="3012720"/>
                <a:ext cx="1457640" cy="594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7F4AFA-3744-2CFB-0918-76A11DFAA5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99760" y="2949720"/>
                  <a:ext cx="1583280" cy="71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2534CF-5B09-7B07-0669-6C33AB49D835}"/>
                    </a:ext>
                  </a:extLst>
                </p14:cNvPr>
                <p14:cNvContentPartPr/>
                <p14:nvPr/>
              </p14:nvContentPartPr>
              <p14:xfrm>
                <a:off x="8106000" y="2802120"/>
                <a:ext cx="92160" cy="558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2534CF-5B09-7B07-0669-6C33AB49D8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43360" y="2739480"/>
                  <a:ext cx="217800" cy="68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297944-48AC-A118-2D0E-A6C0E4E8F8FF}"/>
              </a:ext>
            </a:extLst>
          </p:cNvPr>
          <p:cNvGrpSpPr/>
          <p:nvPr/>
        </p:nvGrpSpPr>
        <p:grpSpPr>
          <a:xfrm>
            <a:off x="6768960" y="4188480"/>
            <a:ext cx="1478880" cy="569880"/>
            <a:chOff x="6768960" y="4188480"/>
            <a:chExt cx="1478880" cy="56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6C0DB6-2396-5BF3-96AE-57DA8167D3F6}"/>
                    </a:ext>
                  </a:extLst>
                </p14:cNvPr>
                <p14:cNvContentPartPr/>
                <p14:nvPr/>
              </p14:nvContentPartPr>
              <p14:xfrm>
                <a:off x="6768960" y="4361640"/>
                <a:ext cx="1426680" cy="191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6C0DB6-2396-5BF3-96AE-57DA8167D3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5960" y="4299000"/>
                  <a:ext cx="15523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8B2B9D8-BCDC-A577-EFBA-C62B14AE4A11}"/>
                    </a:ext>
                  </a:extLst>
                </p14:cNvPr>
                <p14:cNvContentPartPr/>
                <p14:nvPr/>
              </p14:nvContentPartPr>
              <p14:xfrm>
                <a:off x="8159280" y="4188480"/>
                <a:ext cx="88560" cy="569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8B2B9D8-BCDC-A577-EFBA-C62B14AE4A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96280" y="4125480"/>
                  <a:ext cx="214200" cy="69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A395C2-BB1C-F06C-97CB-D0C3108454C8}"/>
              </a:ext>
            </a:extLst>
          </p:cNvPr>
          <p:cNvGrpSpPr/>
          <p:nvPr/>
        </p:nvGrpSpPr>
        <p:grpSpPr>
          <a:xfrm>
            <a:off x="6666360" y="5445960"/>
            <a:ext cx="1549800" cy="731880"/>
            <a:chOff x="6666360" y="5445960"/>
            <a:chExt cx="1549800" cy="73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4F1EBE-6560-51E3-C3B6-51F518C58314}"/>
                    </a:ext>
                  </a:extLst>
                </p14:cNvPr>
                <p14:cNvContentPartPr/>
                <p14:nvPr/>
              </p14:nvContentPartPr>
              <p14:xfrm>
                <a:off x="6666360" y="5445960"/>
                <a:ext cx="1489680" cy="500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4F1EBE-6560-51E3-C3B6-51F518C583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03720" y="5383320"/>
                  <a:ext cx="161532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0779A2-E484-48C9-AF96-016A43088510}"/>
                    </a:ext>
                  </a:extLst>
                </p14:cNvPr>
                <p14:cNvContentPartPr/>
                <p14:nvPr/>
              </p14:nvContentPartPr>
              <p14:xfrm>
                <a:off x="8088360" y="5741880"/>
                <a:ext cx="127800" cy="435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0779A2-E484-48C9-AF96-016A430885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25360" y="5678880"/>
                  <a:ext cx="253440" cy="56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058F80-79A9-FFC7-8812-D8D08B490D6D}"/>
              </a:ext>
            </a:extLst>
          </p:cNvPr>
          <p:cNvGrpSpPr/>
          <p:nvPr/>
        </p:nvGrpSpPr>
        <p:grpSpPr>
          <a:xfrm>
            <a:off x="6616320" y="2094360"/>
            <a:ext cx="1596960" cy="848160"/>
            <a:chOff x="6616320" y="2094360"/>
            <a:chExt cx="1596960" cy="84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5FF824-B8FF-A3C1-000B-7C781C6DF4BF}"/>
                    </a:ext>
                  </a:extLst>
                </p14:cNvPr>
                <p14:cNvContentPartPr/>
                <p14:nvPr/>
              </p14:nvContentPartPr>
              <p14:xfrm>
                <a:off x="6616320" y="2433120"/>
                <a:ext cx="1525320" cy="509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5FF824-B8FF-A3C1-000B-7C781C6DF4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53680" y="2370120"/>
                  <a:ext cx="165096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C9E561-8A4A-6745-BCE2-CA5814C9354C}"/>
                    </a:ext>
                  </a:extLst>
                </p14:cNvPr>
                <p14:cNvContentPartPr/>
                <p14:nvPr/>
              </p14:nvContentPartPr>
              <p14:xfrm>
                <a:off x="8152800" y="2094360"/>
                <a:ext cx="60480" cy="597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C9E561-8A4A-6745-BCE2-CA5814C935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9800" y="2031360"/>
                  <a:ext cx="186120" cy="72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465140-0AC1-25AF-91AB-63FB617C5297}"/>
              </a:ext>
            </a:extLst>
          </p:cNvPr>
          <p:cNvGrpSpPr/>
          <p:nvPr/>
        </p:nvGrpSpPr>
        <p:grpSpPr>
          <a:xfrm>
            <a:off x="6669960" y="3567120"/>
            <a:ext cx="1550520" cy="539640"/>
            <a:chOff x="6669960" y="3567120"/>
            <a:chExt cx="1550520" cy="53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26DCF3A-59E3-0286-23CF-4377CF12DD9B}"/>
                    </a:ext>
                  </a:extLst>
                </p14:cNvPr>
                <p14:cNvContentPartPr/>
                <p14:nvPr/>
              </p14:nvContentPartPr>
              <p14:xfrm>
                <a:off x="6669960" y="3702840"/>
                <a:ext cx="1394280" cy="272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26DCF3A-59E3-0286-23CF-4377CF12DD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07320" y="3639840"/>
                  <a:ext cx="15199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3FB839-A5B0-2AC8-A87F-79E598E834EC}"/>
                    </a:ext>
                  </a:extLst>
                </p14:cNvPr>
                <p14:cNvContentPartPr/>
                <p14:nvPr/>
              </p14:nvContentPartPr>
              <p14:xfrm>
                <a:off x="8130480" y="3567120"/>
                <a:ext cx="90000" cy="539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3FB839-A5B0-2AC8-A87F-79E598E834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67840" y="3504480"/>
                  <a:ext cx="215640" cy="66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F2DD93-3F7B-D3A6-070B-82F2C3122BD1}"/>
              </a:ext>
            </a:extLst>
          </p:cNvPr>
          <p:cNvGrpSpPr/>
          <p:nvPr/>
        </p:nvGrpSpPr>
        <p:grpSpPr>
          <a:xfrm>
            <a:off x="6652320" y="4927560"/>
            <a:ext cx="1592280" cy="579960"/>
            <a:chOff x="6652320" y="4927560"/>
            <a:chExt cx="1592280" cy="57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E59A89-577F-EDA6-43C1-37555059A4C4}"/>
                    </a:ext>
                  </a:extLst>
                </p14:cNvPr>
                <p14:cNvContentPartPr/>
                <p14:nvPr/>
              </p14:nvContentPartPr>
              <p14:xfrm>
                <a:off x="6652320" y="5092800"/>
                <a:ext cx="1530720" cy="180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E59A89-577F-EDA6-43C1-37555059A4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89680" y="5029800"/>
                  <a:ext cx="16563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1A9BC3-5990-2CCD-DFF2-0F69335C5DCA}"/>
                    </a:ext>
                  </a:extLst>
                </p14:cNvPr>
                <p14:cNvContentPartPr/>
                <p14:nvPr/>
              </p14:nvContentPartPr>
              <p14:xfrm>
                <a:off x="8180160" y="4927560"/>
                <a:ext cx="64440" cy="579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1A9BC3-5990-2CCD-DFF2-0F69335C5D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17160" y="4864920"/>
                  <a:ext cx="190080" cy="70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4241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33" y="3063401"/>
                <a:ext cx="1855054" cy="1320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200" y="3586469"/>
                <a:ext cx="715320" cy="85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:0.007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𝟗𝟓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53" y="2740150"/>
                <a:ext cx="1805733" cy="249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92"/>
                <a:ext cx="1784880" cy="204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240" y="169362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38" y="2143290"/>
                  <a:ext cx="719564" cy="890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12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6760" y="225780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4718" y="3200640"/>
                  <a:ext cx="663924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9720" y="297672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56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072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12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000" y="3227991"/>
                  <a:ext cx="2298600" cy="257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520" y="5424398"/>
                  <a:ext cx="681480" cy="71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80"/>
                  <a:ext cx="2048760" cy="1284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255" y="2782320"/>
                  <a:ext cx="102245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24" y="3581520"/>
                  <a:ext cx="1068072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160" y="460104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32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800" y="186972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8944357" y="3890873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192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24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36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251"/>
                  <a:ext cx="327240" cy="45301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467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 ciao , come stai”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200F-F982-0459-C73C-43DD9092BE9A}"/>
              </a:ext>
            </a:extLst>
          </p:cNvPr>
          <p:cNvSpPr txBox="1"/>
          <p:nvPr/>
        </p:nvSpPr>
        <p:spPr>
          <a:xfrm>
            <a:off x="1027260" y="3824520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stai</a:t>
            </a:r>
          </a:p>
        </p:txBody>
      </p:sp>
    </p:spTree>
    <p:extLst>
      <p:ext uri="{BB962C8B-B14F-4D97-AF65-F5344CB8AC3E}">
        <p14:creationId xmlns:p14="http://schemas.microsoft.com/office/powerpoint/2010/main" val="2023434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Decoding (RNN)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/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08B2EF-FACE-D038-619B-81C45EBD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53" y="1912286"/>
                <a:ext cx="1192520" cy="84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14:cNvPr>
              <p14:cNvContentPartPr/>
              <p14:nvPr/>
            </p14:nvContentPartPr>
            <p14:xfrm>
              <a:off x="3169320" y="3126420"/>
              <a:ext cx="1729440" cy="1194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9901E0-F78E-35AB-E1AE-C93A8799A7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333" y="3063401"/>
                <a:ext cx="1855054" cy="1320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14:cNvPr>
              <p14:cNvContentPartPr/>
              <p14:nvPr/>
            </p14:nvContentPartPr>
            <p14:xfrm>
              <a:off x="4891200" y="3649500"/>
              <a:ext cx="589680" cy="724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599DCC-AA1C-A188-78D4-2569D91E8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200" y="3586469"/>
                <a:ext cx="715320" cy="85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/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𝑎𝑏𝑖𝑡𝑜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𝑎𝑐𝑞𝑢𝑎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𝐸𝑂𝑆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&gt;: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𝑧𝑢𝑐𝑐h𝑖𝑛𝑜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:0.001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𝑧𝑢𝑝𝑝𝑎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:0.01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7C6915D-EEF2-5CFD-59E2-02F1B71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80" y="3173008"/>
                <a:ext cx="2391039" cy="2489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/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6BD9079-4746-7484-4981-5D956D441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89" y="1266745"/>
                <a:ext cx="523220" cy="17055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14:cNvPr>
              <p14:cNvContentPartPr/>
              <p14:nvPr/>
            </p14:nvContentPartPr>
            <p14:xfrm>
              <a:off x="5456040" y="2803140"/>
              <a:ext cx="1680120" cy="23666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6F834D7-4C17-22E7-C415-F61F5E29B21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3053" y="2740150"/>
                <a:ext cx="1805733" cy="2492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14:cNvPr>
              <p14:cNvContentPartPr/>
              <p14:nvPr/>
            </p14:nvContentPartPr>
            <p14:xfrm>
              <a:off x="5480880" y="2133180"/>
              <a:ext cx="1659240" cy="1921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FA889CA-F87D-1610-14DB-B9BB53A5C6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7880" y="2070192"/>
                <a:ext cx="1784880" cy="204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14:cNvPr>
              <p14:cNvContentPartPr/>
              <p14:nvPr/>
            </p14:nvContentPartPr>
            <p14:xfrm>
              <a:off x="5445240" y="1756620"/>
              <a:ext cx="1701360" cy="13179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2E78F17-559D-7C9D-C16A-A50031A387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82240" y="1693620"/>
                <a:ext cx="1827000" cy="144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81DFCB7-3709-9276-397C-79DE53BAC9A6}"/>
              </a:ext>
            </a:extLst>
          </p:cNvPr>
          <p:cNvGrpSpPr/>
          <p:nvPr/>
        </p:nvGrpSpPr>
        <p:grpSpPr>
          <a:xfrm>
            <a:off x="2731560" y="1467900"/>
            <a:ext cx="4415040" cy="4146840"/>
            <a:chOff x="2731560" y="1932720"/>
            <a:chExt cx="4415040" cy="41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14:cNvPr>
                <p14:cNvContentPartPr/>
                <p14:nvPr/>
              </p14:nvContentPartPr>
              <p14:xfrm>
                <a:off x="4855200" y="2206320"/>
                <a:ext cx="594000" cy="76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F8F6B1-D64A-F3CF-3E8E-4880D39515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92238" y="2143290"/>
                  <a:ext cx="719564" cy="890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14:cNvPr>
                <p14:cNvContentPartPr/>
                <p14:nvPr/>
              </p14:nvContentPartPr>
              <p14:xfrm>
                <a:off x="3288120" y="2793120"/>
                <a:ext cx="1638360" cy="1843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9A6E024-CFAA-134C-06D9-8ACFBFB9D8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25120" y="2730120"/>
                  <a:ext cx="1764000" cy="19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14:cNvPr>
                <p14:cNvContentPartPr/>
                <p14:nvPr/>
              </p14:nvContentPartPr>
              <p14:xfrm>
                <a:off x="2819760" y="2320800"/>
                <a:ext cx="2091960" cy="639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3C48FB-62B2-8436-A920-005AB99F21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6760" y="2257800"/>
                  <a:ext cx="22176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14:cNvPr>
                <p14:cNvContentPartPr/>
                <p14:nvPr/>
              </p14:nvContentPartPr>
              <p14:xfrm>
                <a:off x="4907760" y="3263640"/>
                <a:ext cx="538200" cy="444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6BE476C-1954-E0C5-127C-C026815868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44718" y="3200640"/>
                  <a:ext cx="663924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14:cNvPr>
                <p14:cNvContentPartPr/>
                <p14:nvPr/>
              </p14:nvContentPartPr>
              <p14:xfrm>
                <a:off x="2832720" y="3039720"/>
                <a:ext cx="2052720" cy="397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95CCA-4531-D299-0349-E904751535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69720" y="2976720"/>
                  <a:ext cx="21783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14:cNvPr>
                <p14:cNvContentPartPr/>
                <p14:nvPr/>
              </p14:nvContentPartPr>
              <p14:xfrm>
                <a:off x="2731560" y="3189480"/>
                <a:ext cx="2198880" cy="1131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A7E2EE-6639-94E8-8946-8B26DB57CE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8560" y="3126480"/>
                  <a:ext cx="2324520" cy="12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14:cNvPr>
                <p14:cNvContentPartPr/>
                <p14:nvPr/>
              </p14:nvContentPartPr>
              <p14:xfrm>
                <a:off x="3081120" y="4623720"/>
                <a:ext cx="1742400" cy="488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8D50BE-29CB-9888-AB42-A8D12E0E23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18120" y="4560720"/>
                  <a:ext cx="1868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14:cNvPr>
                <p14:cNvContentPartPr/>
                <p14:nvPr/>
              </p14:nvContentPartPr>
              <p14:xfrm>
                <a:off x="4944120" y="5231400"/>
                <a:ext cx="39240" cy="11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2A7919-C338-499B-DC29-BD63CA017B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1120" y="5168400"/>
                  <a:ext cx="164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14:cNvPr>
                <p14:cNvContentPartPr/>
                <p14:nvPr/>
              </p14:nvContentPartPr>
              <p14:xfrm>
                <a:off x="5283240" y="5219880"/>
                <a:ext cx="35640" cy="9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99DDAF0-CBBC-7EB6-9594-F4D13A19FA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0240" y="5156880"/>
                  <a:ext cx="161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14:cNvPr>
                <p14:cNvContentPartPr/>
                <p14:nvPr/>
              </p14:nvContentPartPr>
              <p14:xfrm>
                <a:off x="5561880" y="5265960"/>
                <a:ext cx="18000" cy="3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C7326E-CA5A-33B2-9D47-9C2B7AA3927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8880" y="5202960"/>
                  <a:ext cx="143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14:cNvPr>
                <p14:cNvContentPartPr/>
                <p14:nvPr/>
              </p14:nvContentPartPr>
              <p14:xfrm>
                <a:off x="2742000" y="3291000"/>
                <a:ext cx="2172960" cy="2452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1D42E9-3EC4-69AF-35C7-D3BF205AFF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79000" y="3227991"/>
                  <a:ext cx="2298600" cy="257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14:cNvPr>
                <p14:cNvContentPartPr/>
                <p14:nvPr/>
              </p14:nvContentPartPr>
              <p14:xfrm>
                <a:off x="4904520" y="5487360"/>
                <a:ext cx="555840" cy="592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27CB55-2A95-A883-0EA9-CB8ABA8581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1520" y="5424398"/>
                  <a:ext cx="681480" cy="71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14:cNvPr>
                <p14:cNvContentPartPr/>
                <p14:nvPr/>
              </p14:nvContentPartPr>
              <p14:xfrm>
                <a:off x="3021000" y="4882560"/>
                <a:ext cx="1923120" cy="1158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D0691C-D5EE-ECC9-7626-1692DC504A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58000" y="4819580"/>
                  <a:ext cx="2048760" cy="1284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14:cNvPr>
                <p14:cNvContentPartPr/>
                <p14:nvPr/>
              </p14:nvContentPartPr>
              <p14:xfrm>
                <a:off x="5315280" y="2845320"/>
                <a:ext cx="896760" cy="1285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925AA11-E0F4-F795-CD3C-EFA9FED4B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2255" y="2782320"/>
                  <a:ext cx="1022450" cy="14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14:cNvPr>
                <p14:cNvContentPartPr/>
                <p14:nvPr/>
              </p14:nvContentPartPr>
              <p14:xfrm>
                <a:off x="5265600" y="3644520"/>
                <a:ext cx="942480" cy="748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ABF53AD-9ED2-FE31-97AB-3B7B145F25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02624" y="3581520"/>
                  <a:ext cx="1068072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14:cNvPr>
                <p14:cNvContentPartPr/>
                <p14:nvPr/>
              </p14:nvContentPartPr>
              <p14:xfrm>
                <a:off x="5417160" y="4664040"/>
                <a:ext cx="812160" cy="142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0711281-7208-0C47-669D-345262423E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54160" y="4601040"/>
                  <a:ext cx="93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14:cNvPr>
                <p14:cNvContentPartPr/>
                <p14:nvPr/>
              </p14:nvContentPartPr>
              <p14:xfrm>
                <a:off x="5480880" y="5896320"/>
                <a:ext cx="725760" cy="414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66242-A2B5-0FFD-F501-1E60A8185B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17880" y="5833320"/>
                  <a:ext cx="851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14:cNvPr>
                <p14:cNvContentPartPr/>
                <p14:nvPr/>
              </p14:nvContentPartPr>
              <p14:xfrm>
                <a:off x="5488800" y="1932720"/>
                <a:ext cx="1657800" cy="455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CF2976F-3088-168F-7122-A8790DC5603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5800" y="1869720"/>
                  <a:ext cx="1783440" cy="581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577EC3-ED21-C628-B256-68816AD55575}"/>
              </a:ext>
            </a:extLst>
          </p:cNvPr>
          <p:cNvSpPr txBox="1"/>
          <p:nvPr/>
        </p:nvSpPr>
        <p:spPr>
          <a:xfrm>
            <a:off x="9214440" y="3905667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&lt;EOS&gt;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/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800" b="0" i="1" baseline="-2500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E1980BD8-066A-3885-11AC-3F94E5885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427" y="1911825"/>
                <a:ext cx="1192520" cy="847861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2957D7-73F0-ACB0-2B68-E50226A7125B}"/>
              </a:ext>
            </a:extLst>
          </p:cNvPr>
          <p:cNvGrpSpPr/>
          <p:nvPr/>
        </p:nvGrpSpPr>
        <p:grpSpPr>
          <a:xfrm>
            <a:off x="8480400" y="4229460"/>
            <a:ext cx="776160" cy="306360"/>
            <a:chOff x="8480400" y="4694280"/>
            <a:chExt cx="77616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14:cNvPr>
                <p14:cNvContentPartPr/>
                <p14:nvPr/>
              </p14:nvContentPartPr>
              <p14:xfrm>
                <a:off x="8480400" y="4774920"/>
                <a:ext cx="776160" cy="59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700783B-94B7-07CF-8041-D94F272A42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17400" y="4711920"/>
                  <a:ext cx="901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14:cNvPr>
                <p14:cNvContentPartPr/>
                <p14:nvPr/>
              </p14:nvContentPartPr>
              <p14:xfrm>
                <a:off x="9108240" y="4694280"/>
                <a:ext cx="135000" cy="306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EA42A47-9B01-E995-7D71-3A20F3A025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45240" y="4631280"/>
                  <a:ext cx="26064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5B9E68C-65B8-8D1B-F40B-6A8F2CE1344F}"/>
              </a:ext>
            </a:extLst>
          </p:cNvPr>
          <p:cNvGrpSpPr/>
          <p:nvPr/>
        </p:nvGrpSpPr>
        <p:grpSpPr>
          <a:xfrm>
            <a:off x="7620360" y="2230380"/>
            <a:ext cx="1795680" cy="351360"/>
            <a:chOff x="7620360" y="2695200"/>
            <a:chExt cx="17956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14:cNvPr>
                <p14:cNvContentPartPr/>
                <p14:nvPr/>
              </p14:nvContentPartPr>
              <p14:xfrm>
                <a:off x="7620360" y="2695200"/>
                <a:ext cx="1763640" cy="192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07625B2-05D0-495F-E73C-F5859DA00C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57360" y="2632200"/>
                  <a:ext cx="18892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14:cNvPr>
                <p14:cNvContentPartPr/>
                <p14:nvPr/>
              </p14:nvContentPartPr>
              <p14:xfrm>
                <a:off x="9214440" y="2719320"/>
                <a:ext cx="201600" cy="3272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D25CFFA-67FE-ECBC-0A8A-DC753ED5728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51440" y="2656251"/>
                  <a:ext cx="327240" cy="45301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D6C53667-3330-99BC-8546-AB8679905324}"/>
              </a:ext>
            </a:extLst>
          </p:cNvPr>
          <p:cNvSpPr txBox="1"/>
          <p:nvPr/>
        </p:nvSpPr>
        <p:spPr>
          <a:xfrm>
            <a:off x="2034967" y="6019350"/>
            <a:ext cx="3017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“Hello , how are you ?”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6A1DFEE-C837-3A9F-6A22-F0EBFD12F4F3}"/>
              </a:ext>
            </a:extLst>
          </p:cNvPr>
          <p:cNvSpPr txBox="1"/>
          <p:nvPr/>
        </p:nvSpPr>
        <p:spPr>
          <a:xfrm>
            <a:off x="6111667" y="6018867"/>
            <a:ext cx="4678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“&lt;BOS&gt; ciao , come stai ?”</a:t>
            </a:r>
          </a:p>
        </p:txBody>
      </p:sp>
      <p:sp>
        <p:nvSpPr>
          <p:cNvPr id="212" name="Arrow: Right 211">
            <a:extLst>
              <a:ext uri="{FF2B5EF4-FFF2-40B4-BE49-F238E27FC236}">
                <a16:creationId xmlns:a16="http://schemas.microsoft.com/office/drawing/2014/main" id="{2BC117A6-6E9A-8317-FF9C-79E5B81FA8A1}"/>
              </a:ext>
            </a:extLst>
          </p:cNvPr>
          <p:cNvSpPr/>
          <p:nvPr/>
        </p:nvSpPr>
        <p:spPr>
          <a:xfrm>
            <a:off x="5257372" y="6162193"/>
            <a:ext cx="464100" cy="15511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B200F-F982-0459-C73C-43DD9092BE9A}"/>
              </a:ext>
            </a:extLst>
          </p:cNvPr>
          <p:cNvSpPr txBox="1"/>
          <p:nvPr/>
        </p:nvSpPr>
        <p:spPr>
          <a:xfrm>
            <a:off x="1027260" y="3824520"/>
            <a:ext cx="224466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7525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98C0EF-0755-4259-A9AF-BF6833FB3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C92497-9B1D-438E-A009-010ADCDDF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3900"/>
            <a:ext cx="12192000" cy="232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C4E7A-EC1B-1EAD-041C-89D11D42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714240"/>
            <a:ext cx="10553699" cy="1229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spc="-40" dirty="0">
                <a:solidFill>
                  <a:srgbClr val="FFFFFF"/>
                </a:solidFill>
              </a:rPr>
              <a:t>Another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5BBA82-8840-CDED-264D-0B3DDB6C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490168"/>
            <a:ext cx="10424160" cy="3309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BDB63-9968-2C87-5EC0-77E01E75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9DB0B-5A47-563A-FB06-65E1FE4801FF}"/>
              </a:ext>
            </a:extLst>
          </p:cNvPr>
          <p:cNvSpPr txBox="1"/>
          <p:nvPr/>
        </p:nvSpPr>
        <p:spPr>
          <a:xfrm>
            <a:off x="3691889" y="3918631"/>
            <a:ext cx="4689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Zhang et al., 2021</a:t>
            </a:r>
          </a:p>
        </p:txBody>
      </p:sp>
    </p:spTree>
    <p:extLst>
      <p:ext uri="{BB962C8B-B14F-4D97-AF65-F5344CB8AC3E}">
        <p14:creationId xmlns:p14="http://schemas.microsoft.com/office/powerpoint/2010/main" val="746618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3F71-DB52-27E5-6EF5-18A72F8E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seq2seq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F3227-74C0-74B2-3290-691D6EBC9D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Umbrella term for this encoder-decoder framework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Text summarization</a:t>
            </a:r>
          </a:p>
          <a:p>
            <a:pPr lvl="1"/>
            <a:r>
              <a:rPr lang="en-US" dirty="0"/>
              <a:t>Code translation/generation</a:t>
            </a:r>
          </a:p>
          <a:p>
            <a:pPr lvl="1"/>
            <a:r>
              <a:rPr lang="en-US" dirty="0"/>
              <a:t>Image captioning</a:t>
            </a:r>
          </a:p>
          <a:p>
            <a:r>
              <a:rPr lang="en-US" dirty="0"/>
              <a:t>RNN-based models have some limitations</a:t>
            </a:r>
          </a:p>
          <a:p>
            <a:pPr lvl="1"/>
            <a:r>
              <a:rPr lang="en-US" dirty="0"/>
              <a:t>Difficulties with long-range dependencies</a:t>
            </a:r>
          </a:p>
          <a:p>
            <a:pPr lvl="1"/>
            <a:r>
              <a:rPr lang="en-US" dirty="0"/>
              <a:t>Issues with scalability (sequential processing of input)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4A17-71F9-498E-67CC-7461E1C9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774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FAF9D845-1D7D-4A88-86ED-B45A77144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934F2A62-CB96-44B7-9829-3BEA927D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788595"/>
            <a:ext cx="4014395" cy="3525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spc="-40" dirty="0">
                <a:solidFill>
                  <a:srgbClr val="FFFFFF"/>
                </a:solidFill>
              </a:rPr>
              <a:t>Transformers:</a:t>
            </a:r>
            <a:br>
              <a:rPr lang="en-US" sz="4400" spc="-40" dirty="0">
                <a:solidFill>
                  <a:srgbClr val="FFFFFF"/>
                </a:solidFill>
              </a:rPr>
            </a:br>
            <a:r>
              <a:rPr lang="en-US" sz="4400" spc="-40" dirty="0">
                <a:solidFill>
                  <a:srgbClr val="FFFFFF"/>
                </a:solidFill>
              </a:rPr>
              <a:t>more than meets the eye</a:t>
            </a:r>
          </a:p>
        </p:txBody>
      </p:sp>
      <p:pic>
        <p:nvPicPr>
          <p:cNvPr id="10242" name="Picture 2" descr="The Transformer Model - MachineLearningMastery.com">
            <a:extLst>
              <a:ext uri="{FF2B5EF4-FFF2-40B4-BE49-F238E27FC236}">
                <a16:creationId xmlns:a16="http://schemas.microsoft.com/office/drawing/2014/main" id="{10552F37-62E5-FB2C-D802-C526DFAF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3493" y="213439"/>
            <a:ext cx="4169263" cy="58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58676-B4A7-89B4-F1CA-206034349371}"/>
              </a:ext>
            </a:extLst>
          </p:cNvPr>
          <p:cNvSpPr txBox="1"/>
          <p:nvPr/>
        </p:nvSpPr>
        <p:spPr>
          <a:xfrm>
            <a:off x="7382859" y="6088310"/>
            <a:ext cx="249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Transformer architecture,</a:t>
            </a:r>
          </a:p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Vaswani et al., 2016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5C448A-EE6C-053D-9F71-D152E44572C8}"/>
              </a:ext>
            </a:extLst>
          </p:cNvPr>
          <p:cNvGrpSpPr/>
          <p:nvPr/>
        </p:nvGrpSpPr>
        <p:grpSpPr>
          <a:xfrm>
            <a:off x="905820" y="3429000"/>
            <a:ext cx="2183400" cy="1086120"/>
            <a:chOff x="1660200" y="3344640"/>
            <a:chExt cx="2183400" cy="10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14:cNvPr>
                <p14:cNvContentPartPr/>
                <p14:nvPr/>
              </p14:nvContentPartPr>
              <p14:xfrm>
                <a:off x="1660200" y="3639840"/>
                <a:ext cx="779040" cy="790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7171" y="3576840"/>
                  <a:ext cx="904738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14:cNvPr>
                <p14:cNvContentPartPr/>
                <p14:nvPr/>
              </p14:nvContentPartPr>
              <p14:xfrm>
                <a:off x="2593680" y="3904080"/>
                <a:ext cx="255960" cy="266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0680" y="3841080"/>
                  <a:ext cx="381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14:cNvPr>
                <p14:cNvContentPartPr/>
                <p14:nvPr/>
              </p14:nvContentPartPr>
              <p14:xfrm>
                <a:off x="3102000" y="3739200"/>
                <a:ext cx="395640" cy="25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9000" y="3676111"/>
                  <a:ext cx="521280" cy="380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14:cNvPr>
                <p14:cNvContentPartPr/>
                <p14:nvPr/>
              </p14:nvContentPartPr>
              <p14:xfrm>
                <a:off x="3839640" y="3788880"/>
                <a:ext cx="3960" cy="73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70340" y="3725880"/>
                  <a:ext cx="142164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14:cNvPr>
                <p14:cNvContentPartPr/>
                <p14:nvPr/>
              </p14:nvContentPartPr>
              <p14:xfrm>
                <a:off x="3628680" y="3344640"/>
                <a:ext cx="81720" cy="199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5956" y="3281640"/>
                  <a:ext cx="206809" cy="32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758539-D62C-1AF2-E951-46A7DD694373}"/>
                  </a:ext>
                </a:extLst>
              </p14:cNvPr>
              <p14:cNvContentPartPr/>
              <p14:nvPr/>
            </p14:nvContentPartPr>
            <p14:xfrm>
              <a:off x="3377400" y="3210780"/>
              <a:ext cx="699120" cy="656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758539-D62C-1AF2-E951-46A7DD6943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14760" y="3148140"/>
                <a:ext cx="824760" cy="7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233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E98C0EF-0755-4259-A9AF-BF6833FB3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C92497-9B1D-438E-A009-010ADCDDF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3900"/>
            <a:ext cx="12192000" cy="232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714240"/>
            <a:ext cx="10553699" cy="1229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spc="-40">
                <a:solidFill>
                  <a:srgbClr val="FFFFFF"/>
                </a:solidFill>
              </a:rPr>
              <a:t>Positional Encoding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D1816-3A16-27A9-1D1C-853EA811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932" y="1427380"/>
            <a:ext cx="5657088" cy="21921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852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418A3-5DB5-7012-D77B-B283EA28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6A4CF0-816A-82C5-E526-8768F7FC1D3E}"/>
              </a:ext>
            </a:extLst>
          </p:cNvPr>
          <p:cNvGrpSpPr/>
          <p:nvPr/>
        </p:nvGrpSpPr>
        <p:grpSpPr>
          <a:xfrm>
            <a:off x="7620000" y="906780"/>
            <a:ext cx="3832860" cy="4777740"/>
            <a:chOff x="7338059" y="891540"/>
            <a:chExt cx="4170698" cy="49225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807D16-E2D9-3131-EB05-6186B3C4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4797" y="891540"/>
              <a:ext cx="4103960" cy="492252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E75480C-9122-ADE6-DA0D-4D9BC62FC31E}"/>
                </a:ext>
              </a:extLst>
            </p:cNvPr>
            <p:cNvSpPr/>
            <p:nvPr/>
          </p:nvSpPr>
          <p:spPr>
            <a:xfrm>
              <a:off x="7404796" y="1836420"/>
              <a:ext cx="794323" cy="563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A4992B8-8380-24B0-29DA-DD9371C19984}"/>
                </a:ext>
              </a:extLst>
            </p:cNvPr>
            <p:cNvSpPr/>
            <p:nvPr/>
          </p:nvSpPr>
          <p:spPr>
            <a:xfrm>
              <a:off x="7338059" y="3893820"/>
              <a:ext cx="297181" cy="937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22B63C-01B8-3604-CFE6-50304055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81" y="2787218"/>
            <a:ext cx="5962198" cy="2653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11F52-1526-B521-6BDC-1141A9CA4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578" y="881893"/>
            <a:ext cx="4332490" cy="1678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6CA62B-2F2A-EEB4-0E56-4262EF61B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562" y="3254860"/>
            <a:ext cx="281428" cy="327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EA4361-B689-9A71-2B5B-D26B1F96F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813" y="3612784"/>
            <a:ext cx="160034" cy="160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386EFC-4FAE-9BE0-80E0-34C7C0717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75" y="5033910"/>
            <a:ext cx="678239" cy="2438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6EA523-EB80-DAF9-D12D-21F22401C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675" y="3800265"/>
            <a:ext cx="822754" cy="3534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BDA754-C501-7C15-8AE8-B0B404BCB7FB}"/>
              </a:ext>
            </a:extLst>
          </p:cNvPr>
          <p:cNvSpPr/>
          <p:nvPr/>
        </p:nvSpPr>
        <p:spPr>
          <a:xfrm>
            <a:off x="1461429" y="2787218"/>
            <a:ext cx="5852261" cy="311223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E827B-2EF0-DD41-DFF5-3166AE6C0A97}"/>
              </a:ext>
            </a:extLst>
          </p:cNvPr>
          <p:cNvSpPr txBox="1"/>
          <p:nvPr/>
        </p:nvSpPr>
        <p:spPr>
          <a:xfrm>
            <a:off x="2095927" y="5410292"/>
            <a:ext cx="55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sz="2000" i="1" baseline="30000" dirty="0">
                <a:solidFill>
                  <a:schemeClr val="bg2">
                    <a:lumMod val="50000"/>
                  </a:schemeClr>
                </a:solidFill>
              </a:rPr>
              <a:t>st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7DB41B-EBFF-991C-3D8E-27E0A4BEDCA8}"/>
              </a:ext>
            </a:extLst>
          </p:cNvPr>
          <p:cNvSpPr txBox="1"/>
          <p:nvPr/>
        </p:nvSpPr>
        <p:spPr>
          <a:xfrm>
            <a:off x="4077403" y="5410292"/>
            <a:ext cx="55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000" i="1" baseline="30000" dirty="0">
                <a:solidFill>
                  <a:schemeClr val="bg2">
                    <a:lumMod val="50000"/>
                  </a:schemeClr>
                </a:solidFill>
              </a:rPr>
              <a:t>nd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F6EA19-FB78-7B17-1B91-7C907450EA6C}"/>
              </a:ext>
            </a:extLst>
          </p:cNvPr>
          <p:cNvSpPr txBox="1"/>
          <p:nvPr/>
        </p:nvSpPr>
        <p:spPr>
          <a:xfrm>
            <a:off x="6028111" y="5413105"/>
            <a:ext cx="55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en-US" sz="2000" i="1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E398D5-580A-47AF-76DF-C0D07A878254}"/>
              </a:ext>
            </a:extLst>
          </p:cNvPr>
          <p:cNvSpPr txBox="1"/>
          <p:nvPr/>
        </p:nvSpPr>
        <p:spPr>
          <a:xfrm>
            <a:off x="3243046" y="5951220"/>
            <a:ext cx="5705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Transformer Neural Networks, ChatGPT’s foundation, Clearly Explained!!!, </a:t>
            </a:r>
          </a:p>
          <a:p>
            <a:pPr algn="ctr"/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</a:rPr>
              <a:t>StatQuest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 with Josh Starmer, YouTube, 2023</a:t>
            </a:r>
          </a:p>
        </p:txBody>
      </p:sp>
    </p:spTree>
    <p:extLst>
      <p:ext uri="{BB962C8B-B14F-4D97-AF65-F5344CB8AC3E}">
        <p14:creationId xmlns:p14="http://schemas.microsoft.com/office/powerpoint/2010/main" val="216254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CB0385-B08F-AE7E-7927-8E5DD7B5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20" y="1505592"/>
            <a:ext cx="4326291" cy="4259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Mechanism for prioritizing information</a:t>
            </a:r>
          </a:p>
          <a:p>
            <a:pPr lvl="1"/>
            <a:r>
              <a:rPr lang="en-US" dirty="0"/>
              <a:t>Uses simple matrix multiplications</a:t>
            </a:r>
          </a:p>
          <a:p>
            <a:pPr lvl="1"/>
            <a:r>
              <a:rPr lang="en-US" dirty="0"/>
              <a:t>Highly parallelized</a:t>
            </a:r>
          </a:p>
          <a:p>
            <a:pPr lvl="1"/>
            <a:r>
              <a:rPr lang="en-US" dirty="0"/>
              <a:t>Supports some </a:t>
            </a:r>
            <a:r>
              <a:rPr lang="en-US" dirty="0" err="1"/>
              <a:t>explainability</a:t>
            </a:r>
            <a:r>
              <a:rPr lang="en-US" dirty="0"/>
              <a:t> techniques</a:t>
            </a:r>
          </a:p>
          <a:p>
            <a:r>
              <a:rPr lang="en-US" dirty="0"/>
              <a:t>Can be used in many contexts</a:t>
            </a:r>
          </a:p>
          <a:p>
            <a:pPr lvl="1"/>
            <a:r>
              <a:rPr lang="en-US" dirty="0"/>
              <a:t>With RNNs</a:t>
            </a:r>
          </a:p>
          <a:p>
            <a:pPr lvl="1"/>
            <a:r>
              <a:rPr lang="en-US" dirty="0"/>
              <a:t>On its own</a:t>
            </a:r>
          </a:p>
          <a:p>
            <a:pPr lvl="1"/>
            <a:r>
              <a:rPr lang="en-US" dirty="0"/>
              <a:t>Non-NLP tasks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BCB4D-E617-87EB-B81B-ADBD852A88C9}"/>
              </a:ext>
            </a:extLst>
          </p:cNvPr>
          <p:cNvSpPr txBox="1"/>
          <p:nvPr/>
        </p:nvSpPr>
        <p:spPr>
          <a:xfrm>
            <a:off x="7641939" y="5742930"/>
            <a:ext cx="249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Attention heatmap,</a:t>
            </a:r>
          </a:p>
          <a:p>
            <a:pPr algn="ctr"/>
            <a:r>
              <a:rPr lang="en-US" sz="1200" i="1" dirty="0" err="1">
                <a:solidFill>
                  <a:schemeClr val="bg2">
                    <a:lumMod val="75000"/>
                  </a:schemeClr>
                </a:solidFill>
              </a:rPr>
              <a:t>Bandanau</a:t>
            </a:r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 et al., 2015</a:t>
            </a:r>
          </a:p>
        </p:txBody>
      </p:sp>
    </p:spTree>
    <p:extLst>
      <p:ext uri="{BB962C8B-B14F-4D97-AF65-F5344CB8AC3E}">
        <p14:creationId xmlns:p14="http://schemas.microsoft.com/office/powerpoint/2010/main" val="370111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BFEA2D0-6FD1-4D8C-BCC3-D34C35B0B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33AA6B-0B85-49CD-AC4A-879EDDD3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38760"/>
            <a:ext cx="10452100" cy="7264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spc="-40" dirty="0">
                <a:solidFill>
                  <a:srgbClr val="FFFFFF"/>
                </a:solidFill>
              </a:rPr>
              <a:t>Keys, Values, and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7700" y="1635853"/>
            <a:ext cx="7145020" cy="446522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Keys (K)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Represents inputs (form)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Values (V)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Represents inputs (content)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Queries (Q)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Element for which attention needs to be calculated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5B3455-07FF-772D-2B71-B37AEFA2745D}"/>
              </a:ext>
            </a:extLst>
          </p:cNvPr>
          <p:cNvGrpSpPr/>
          <p:nvPr/>
        </p:nvGrpSpPr>
        <p:grpSpPr>
          <a:xfrm>
            <a:off x="6775923" y="1399986"/>
            <a:ext cx="2480340" cy="1978662"/>
            <a:chOff x="7923304" y="2627389"/>
            <a:chExt cx="2480340" cy="19786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1B9312-F624-9EC9-21BA-CCE2E9FA0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3304" y="2627389"/>
              <a:ext cx="2480340" cy="18470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74EE6A-C3DB-802B-77FE-B35C6E50556E}"/>
                </a:ext>
              </a:extLst>
            </p:cNvPr>
            <p:cNvSpPr txBox="1"/>
            <p:nvPr/>
          </p:nvSpPr>
          <p:spPr>
            <a:xfrm flipH="1">
              <a:off x="8580218" y="423671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K</a:t>
              </a:r>
              <a:endParaRPr lang="en-US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2EC7B5-9790-2C2F-03C0-3E4D41DF1882}"/>
                </a:ext>
              </a:extLst>
            </p:cNvPr>
            <p:cNvSpPr txBox="1"/>
            <p:nvPr/>
          </p:nvSpPr>
          <p:spPr>
            <a:xfrm flipH="1">
              <a:off x="9222936" y="423671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V</a:t>
              </a:r>
              <a:endParaRPr lang="en-U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D6556D-EDB7-70CB-B534-9EE75301E79A}"/>
                </a:ext>
              </a:extLst>
            </p:cNvPr>
            <p:cNvSpPr txBox="1"/>
            <p:nvPr/>
          </p:nvSpPr>
          <p:spPr>
            <a:xfrm flipH="1">
              <a:off x="9859078" y="423671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Q</a:t>
              </a:r>
              <a:endParaRPr lang="en-US" b="1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6F6EC-E4E5-7543-A0D0-B61AFF156E4F}"/>
              </a:ext>
            </a:extLst>
          </p:cNvPr>
          <p:cNvGrpSpPr/>
          <p:nvPr/>
        </p:nvGrpSpPr>
        <p:grpSpPr>
          <a:xfrm>
            <a:off x="8303884" y="3918729"/>
            <a:ext cx="2560542" cy="1922177"/>
            <a:chOff x="8354145" y="4145204"/>
            <a:chExt cx="2560542" cy="192217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EE3226-0AA1-C978-CEC1-0B9B167F3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4145" y="4145204"/>
              <a:ext cx="2560542" cy="173751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33F3A5-7079-4717-7412-736B04BC7FAF}"/>
                </a:ext>
              </a:extLst>
            </p:cNvPr>
            <p:cNvSpPr txBox="1"/>
            <p:nvPr/>
          </p:nvSpPr>
          <p:spPr>
            <a:xfrm flipH="1">
              <a:off x="8821559" y="569804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K</a:t>
              </a:r>
              <a:endParaRPr lang="en-US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57A58C-DBE7-AA35-BCAD-102388B0A0AC}"/>
                </a:ext>
              </a:extLst>
            </p:cNvPr>
            <p:cNvSpPr txBox="1"/>
            <p:nvPr/>
          </p:nvSpPr>
          <p:spPr>
            <a:xfrm flipH="1">
              <a:off x="9379176" y="569804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V</a:t>
              </a:r>
              <a:endParaRPr 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B60B5B-E300-AF91-3BF7-D8CFF71CF432}"/>
                </a:ext>
              </a:extLst>
            </p:cNvPr>
            <p:cNvSpPr txBox="1"/>
            <p:nvPr/>
          </p:nvSpPr>
          <p:spPr>
            <a:xfrm flipH="1">
              <a:off x="9928025" y="5698049"/>
              <a:ext cx="342802" cy="3693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/>
                <a:t>Q</a:t>
              </a:r>
              <a:endParaRPr lang="en-US" b="1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82235D-2202-BF8F-3E71-DBA13B8FD60E}"/>
              </a:ext>
            </a:extLst>
          </p:cNvPr>
          <p:cNvSpPr txBox="1"/>
          <p:nvPr/>
        </p:nvSpPr>
        <p:spPr>
          <a:xfrm>
            <a:off x="6860769" y="3429000"/>
            <a:ext cx="2490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>
                    <a:lumMod val="25000"/>
                  </a:schemeClr>
                </a:solidFill>
              </a:rPr>
              <a:t>Encoder self-attention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80D3AA-CF87-06BA-0541-856EE23E4AC5}"/>
              </a:ext>
            </a:extLst>
          </p:cNvPr>
          <p:cNvSpPr txBox="1"/>
          <p:nvPr/>
        </p:nvSpPr>
        <p:spPr>
          <a:xfrm>
            <a:off x="7955141" y="5909414"/>
            <a:ext cx="3376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>
                    <a:lumMod val="25000"/>
                  </a:schemeClr>
                </a:solidFill>
              </a:rPr>
              <a:t>Decoder cross-attention</a:t>
            </a:r>
          </a:p>
        </p:txBody>
      </p:sp>
    </p:spTree>
    <p:extLst>
      <p:ext uri="{BB962C8B-B14F-4D97-AF65-F5344CB8AC3E}">
        <p14:creationId xmlns:p14="http://schemas.microsoft.com/office/powerpoint/2010/main" val="3111647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A2C574-AC1A-6C92-3B4E-8F3F616C332E}"/>
              </a:ext>
            </a:extLst>
          </p:cNvPr>
          <p:cNvGrpSpPr/>
          <p:nvPr/>
        </p:nvGrpSpPr>
        <p:grpSpPr>
          <a:xfrm>
            <a:off x="1224771" y="1861448"/>
            <a:ext cx="1280383" cy="473326"/>
            <a:chOff x="568320" y="1510801"/>
            <a:chExt cx="1225080" cy="45288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14:cNvPr>
                <p14:cNvContentPartPr/>
                <p14:nvPr/>
              </p14:nvContentPartPr>
              <p14:xfrm>
                <a:off x="568320" y="1636082"/>
                <a:ext cx="21600" cy="327601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320" y="1575798"/>
                  <a:ext cx="141257" cy="447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14:cNvPr>
                <p14:cNvContentPartPr/>
                <p14:nvPr/>
              </p14:nvContentPartPr>
              <p14:xfrm>
                <a:off x="578761" y="1754882"/>
                <a:ext cx="190080" cy="55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8391" y="1694974"/>
                  <a:ext cx="310475" cy="175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14:cNvPr>
                <p14:cNvContentPartPr/>
                <p14:nvPr/>
              </p14:nvContentPartPr>
              <p14:xfrm>
                <a:off x="758760" y="1605842"/>
                <a:ext cx="78120" cy="320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269" y="1545555"/>
                  <a:ext cx="198757" cy="440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14:cNvPr>
                <p14:cNvContentPartPr/>
                <p14:nvPr/>
              </p14:nvContentPartPr>
              <p14:xfrm>
                <a:off x="926879" y="1716721"/>
                <a:ext cx="223920" cy="233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593" y="1656420"/>
                  <a:ext cx="344148" cy="353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14:cNvPr>
                <p14:cNvContentPartPr/>
                <p14:nvPr/>
              </p14:nvContentPartPr>
              <p14:xfrm>
                <a:off x="1196519" y="1529882"/>
                <a:ext cx="81360" cy="419761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443" y="1469572"/>
                  <a:ext cx="201169" cy="540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14:cNvPr>
                <p14:cNvContentPartPr/>
                <p14:nvPr/>
              </p14:nvContentPartPr>
              <p14:xfrm>
                <a:off x="1379758" y="1510801"/>
                <a:ext cx="53280" cy="417961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9603" y="1450502"/>
                  <a:ext cx="173246" cy="538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14:cNvPr>
                <p14:cNvContentPartPr/>
                <p14:nvPr/>
              </p14:nvContentPartPr>
              <p14:xfrm>
                <a:off x="1563000" y="1698720"/>
                <a:ext cx="230400" cy="20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2731" y="1638487"/>
                  <a:ext cx="350594" cy="323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8CEC04-641E-277D-F079-E3DC04535354}"/>
              </a:ext>
            </a:extLst>
          </p:cNvPr>
          <p:cNvGrpSpPr/>
          <p:nvPr/>
        </p:nvGrpSpPr>
        <p:grpSpPr>
          <a:xfrm>
            <a:off x="1361571" y="4137328"/>
            <a:ext cx="945519" cy="316039"/>
            <a:chOff x="705120" y="3779880"/>
            <a:chExt cx="904680" cy="30238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14:cNvPr>
                <p14:cNvContentPartPr/>
                <p14:nvPr/>
              </p14:nvContentPartPr>
              <p14:xfrm>
                <a:off x="705120" y="3870588"/>
                <a:ext cx="406800" cy="211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841" y="3810354"/>
                  <a:ext cx="527014" cy="331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14:cNvPr>
                <p14:cNvContentPartPr/>
                <p14:nvPr/>
              </p14:nvContentPartPr>
              <p14:xfrm>
                <a:off x="1185361" y="3816232"/>
                <a:ext cx="78480" cy="262439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5124" y="3755961"/>
                  <a:ext cx="198609" cy="3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14:cNvPr>
                <p14:cNvContentPartPr/>
                <p14:nvPr/>
              </p14:nvContentPartPr>
              <p14:xfrm>
                <a:off x="1383000" y="3779880"/>
                <a:ext cx="226800" cy="235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772" y="3719551"/>
                  <a:ext cx="346911" cy="356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9DA997-06DE-D17C-072F-968EA17AF712}"/>
              </a:ext>
            </a:extLst>
          </p:cNvPr>
          <p:cNvGrpSpPr/>
          <p:nvPr/>
        </p:nvGrpSpPr>
        <p:grpSpPr>
          <a:xfrm>
            <a:off x="1141173" y="2516785"/>
            <a:ext cx="1444634" cy="670868"/>
            <a:chOff x="2265720" y="1377960"/>
            <a:chExt cx="1536480" cy="71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14:cNvPr>
                <p14:cNvContentPartPr/>
                <p14:nvPr/>
              </p14:nvContentPartPr>
              <p14:xfrm>
                <a:off x="2318640" y="2040360"/>
                <a:ext cx="359" cy="2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5815" y="1973015"/>
                  <a:ext cx="125650" cy="156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14:cNvPr>
                <p14:cNvContentPartPr/>
                <p14:nvPr/>
              </p14:nvContentPartPr>
              <p14:xfrm>
                <a:off x="2265720" y="1420080"/>
                <a:ext cx="282240" cy="627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8793" y="1353080"/>
                  <a:ext cx="415711" cy="76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14:cNvPr>
                <p14:cNvContentPartPr/>
                <p14:nvPr/>
              </p14:nvContentPartPr>
              <p14:xfrm>
                <a:off x="2527080" y="1696200"/>
                <a:ext cx="84960" cy="205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0107" y="1629211"/>
                  <a:ext cx="218523" cy="33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14:cNvPr>
                <p14:cNvContentPartPr/>
                <p14:nvPr/>
              </p14:nvContentPartPr>
              <p14:xfrm>
                <a:off x="2583240" y="1607280"/>
                <a:ext cx="102600" cy="312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16244" y="1540347"/>
                  <a:ext cx="236210" cy="445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14:cNvPr>
                <p14:cNvContentPartPr/>
                <p14:nvPr/>
              </p14:nvContentPartPr>
              <p14:xfrm>
                <a:off x="2735160" y="1848480"/>
                <a:ext cx="28440" cy="20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8800" y="1781427"/>
                  <a:ext cx="160781" cy="342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14:cNvPr>
                <p14:cNvContentPartPr/>
                <p14:nvPr/>
              </p14:nvContentPartPr>
              <p14:xfrm>
                <a:off x="2936400" y="1847400"/>
                <a:ext cx="120240" cy="180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600" y="1780529"/>
                  <a:ext cx="253458" cy="313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14:cNvPr>
                <p14:cNvContentPartPr/>
                <p14:nvPr/>
              </p14:nvContentPartPr>
              <p14:xfrm>
                <a:off x="3169320" y="1676400"/>
                <a:ext cx="219241" cy="340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2362" y="1609356"/>
                  <a:ext cx="352775" cy="473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14:cNvPr>
                <p14:cNvContentPartPr/>
                <p14:nvPr/>
              </p14:nvContentPartPr>
              <p14:xfrm>
                <a:off x="3500880" y="1848120"/>
                <a:ext cx="18000" cy="180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3859" y="1781241"/>
                  <a:ext cx="151660" cy="31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14:cNvPr>
                <p14:cNvContentPartPr/>
                <p14:nvPr/>
              </p14:nvContentPartPr>
              <p14:xfrm>
                <a:off x="2513759" y="1869360"/>
                <a:ext cx="73440" cy="118801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6821" y="1802511"/>
                  <a:ext cx="206933" cy="252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14:cNvPr>
                <p14:cNvContentPartPr/>
                <p14:nvPr/>
              </p14:nvContentPartPr>
              <p14:xfrm>
                <a:off x="3590880" y="1377960"/>
                <a:ext cx="211320" cy="713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3885" y="1310972"/>
                  <a:ext cx="344926" cy="8471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B02CE-8FA7-11DB-6F55-46F28B950754}"/>
              </a:ext>
            </a:extLst>
          </p:cNvPr>
          <p:cNvGrpSpPr/>
          <p:nvPr/>
        </p:nvGrpSpPr>
        <p:grpSpPr>
          <a:xfrm>
            <a:off x="1063378" y="4659642"/>
            <a:ext cx="1682242" cy="538863"/>
            <a:chOff x="2121363" y="3594840"/>
            <a:chExt cx="1789197" cy="5731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14:cNvPr>
                <p14:cNvContentPartPr/>
                <p14:nvPr/>
              </p14:nvContentPartPr>
              <p14:xfrm>
                <a:off x="2121363" y="3608520"/>
                <a:ext cx="261361" cy="558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4396" y="3541504"/>
                  <a:ext cx="394911" cy="692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14:cNvPr>
                <p14:cNvContentPartPr/>
                <p14:nvPr/>
              </p14:nvContentPartPr>
              <p14:xfrm>
                <a:off x="2333403" y="3831360"/>
                <a:ext cx="197280" cy="195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66496" y="3764415"/>
                  <a:ext cx="330712" cy="32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14:cNvPr>
                <p14:cNvContentPartPr/>
                <p14:nvPr/>
              </p14:nvContentPartPr>
              <p14:xfrm>
                <a:off x="2438523" y="3840720"/>
                <a:ext cx="95760" cy="225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1491" y="3773642"/>
                  <a:ext cx="229441" cy="358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14:cNvPr>
                <p14:cNvContentPartPr/>
                <p14:nvPr/>
              </p14:nvContentPartPr>
              <p14:xfrm>
                <a:off x="2668205" y="3965640"/>
                <a:ext cx="187560" cy="112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1219" y="3898783"/>
                  <a:ext cx="321149" cy="24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14:cNvPr>
                <p14:cNvContentPartPr/>
                <p14:nvPr/>
              </p14:nvContentPartPr>
              <p14:xfrm>
                <a:off x="2883486" y="4031162"/>
                <a:ext cx="106201" cy="136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633" y="3964103"/>
                  <a:ext cx="239525" cy="270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14:cNvPr>
                <p14:cNvContentPartPr/>
                <p14:nvPr/>
              </p14:nvContentPartPr>
              <p14:xfrm>
                <a:off x="3179765" y="3793202"/>
                <a:ext cx="201600" cy="315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2693" y="3726231"/>
                  <a:ext cx="335361" cy="449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14:cNvPr>
                <p14:cNvContentPartPr/>
                <p14:nvPr/>
              </p14:nvContentPartPr>
              <p14:xfrm>
                <a:off x="3511685" y="3885362"/>
                <a:ext cx="111960" cy="115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4815" y="3818412"/>
                  <a:ext cx="245318" cy="24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14:cNvPr>
                <p14:cNvContentPartPr/>
                <p14:nvPr/>
              </p14:nvContentPartPr>
              <p14:xfrm>
                <a:off x="3685560" y="3594840"/>
                <a:ext cx="225000" cy="55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8482" y="3527873"/>
                  <a:ext cx="358773" cy="6926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14:cNvPr>
              <p14:cNvContentPartPr/>
              <p14:nvPr/>
            </p14:nvContentPartPr>
            <p14:xfrm>
              <a:off x="1297380" y="2408520"/>
              <a:ext cx="929160" cy="76680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34356" y="2345223"/>
                <a:ext cx="1054849" cy="2029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712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D7B68-BCB9-D062-61D4-EBCF257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9458163D-0D0A-997B-ECB7-D2542E12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21" y="532773"/>
            <a:ext cx="6891836" cy="5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16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A2C574-AC1A-6C92-3B4E-8F3F616C332E}"/>
              </a:ext>
            </a:extLst>
          </p:cNvPr>
          <p:cNvGrpSpPr/>
          <p:nvPr/>
        </p:nvGrpSpPr>
        <p:grpSpPr>
          <a:xfrm>
            <a:off x="1224771" y="1861448"/>
            <a:ext cx="1280383" cy="473326"/>
            <a:chOff x="568320" y="1510801"/>
            <a:chExt cx="1225080" cy="45288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14:cNvPr>
                <p14:cNvContentPartPr/>
                <p14:nvPr/>
              </p14:nvContentPartPr>
              <p14:xfrm>
                <a:off x="568320" y="1636082"/>
                <a:ext cx="21600" cy="327601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320" y="1575798"/>
                  <a:ext cx="141257" cy="447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14:cNvPr>
                <p14:cNvContentPartPr/>
                <p14:nvPr/>
              </p14:nvContentPartPr>
              <p14:xfrm>
                <a:off x="578761" y="1754882"/>
                <a:ext cx="190080" cy="55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8391" y="1694974"/>
                  <a:ext cx="310475" cy="175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14:cNvPr>
                <p14:cNvContentPartPr/>
                <p14:nvPr/>
              </p14:nvContentPartPr>
              <p14:xfrm>
                <a:off x="758760" y="1605842"/>
                <a:ext cx="78120" cy="320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269" y="1545555"/>
                  <a:ext cx="198757" cy="440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14:cNvPr>
                <p14:cNvContentPartPr/>
                <p14:nvPr/>
              </p14:nvContentPartPr>
              <p14:xfrm>
                <a:off x="926879" y="1716721"/>
                <a:ext cx="223920" cy="233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593" y="1656420"/>
                  <a:ext cx="344148" cy="353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14:cNvPr>
                <p14:cNvContentPartPr/>
                <p14:nvPr/>
              </p14:nvContentPartPr>
              <p14:xfrm>
                <a:off x="1196519" y="1529882"/>
                <a:ext cx="81360" cy="419761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443" y="1469572"/>
                  <a:ext cx="201169" cy="540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14:cNvPr>
                <p14:cNvContentPartPr/>
                <p14:nvPr/>
              </p14:nvContentPartPr>
              <p14:xfrm>
                <a:off x="1379758" y="1510801"/>
                <a:ext cx="53280" cy="417961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9603" y="1450502"/>
                  <a:ext cx="173246" cy="538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14:cNvPr>
                <p14:cNvContentPartPr/>
                <p14:nvPr/>
              </p14:nvContentPartPr>
              <p14:xfrm>
                <a:off x="1563000" y="1698720"/>
                <a:ext cx="230400" cy="20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2731" y="1638487"/>
                  <a:ext cx="350594" cy="323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8CEC04-641E-277D-F079-E3DC04535354}"/>
              </a:ext>
            </a:extLst>
          </p:cNvPr>
          <p:cNvGrpSpPr/>
          <p:nvPr/>
        </p:nvGrpSpPr>
        <p:grpSpPr>
          <a:xfrm>
            <a:off x="1361571" y="4137328"/>
            <a:ext cx="945519" cy="316039"/>
            <a:chOff x="705120" y="3779880"/>
            <a:chExt cx="904680" cy="30238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14:cNvPr>
                <p14:cNvContentPartPr/>
                <p14:nvPr/>
              </p14:nvContentPartPr>
              <p14:xfrm>
                <a:off x="705120" y="3870588"/>
                <a:ext cx="406800" cy="211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841" y="3810354"/>
                  <a:ext cx="527014" cy="331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14:cNvPr>
                <p14:cNvContentPartPr/>
                <p14:nvPr/>
              </p14:nvContentPartPr>
              <p14:xfrm>
                <a:off x="1185361" y="3816232"/>
                <a:ext cx="78480" cy="262439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5124" y="3755961"/>
                  <a:ext cx="198609" cy="3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14:cNvPr>
                <p14:cNvContentPartPr/>
                <p14:nvPr/>
              </p14:nvContentPartPr>
              <p14:xfrm>
                <a:off x="1383000" y="3779880"/>
                <a:ext cx="226800" cy="235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772" y="3719551"/>
                  <a:ext cx="346911" cy="356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9DA997-06DE-D17C-072F-968EA17AF712}"/>
              </a:ext>
            </a:extLst>
          </p:cNvPr>
          <p:cNvGrpSpPr/>
          <p:nvPr/>
        </p:nvGrpSpPr>
        <p:grpSpPr>
          <a:xfrm>
            <a:off x="1141173" y="2516785"/>
            <a:ext cx="1444634" cy="670868"/>
            <a:chOff x="2265720" y="1377960"/>
            <a:chExt cx="1536480" cy="71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14:cNvPr>
                <p14:cNvContentPartPr/>
                <p14:nvPr/>
              </p14:nvContentPartPr>
              <p14:xfrm>
                <a:off x="2318640" y="2040360"/>
                <a:ext cx="359" cy="2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5815" y="1973015"/>
                  <a:ext cx="125650" cy="156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14:cNvPr>
                <p14:cNvContentPartPr/>
                <p14:nvPr/>
              </p14:nvContentPartPr>
              <p14:xfrm>
                <a:off x="2265720" y="1420080"/>
                <a:ext cx="282240" cy="627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8793" y="1353080"/>
                  <a:ext cx="415711" cy="76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14:cNvPr>
                <p14:cNvContentPartPr/>
                <p14:nvPr/>
              </p14:nvContentPartPr>
              <p14:xfrm>
                <a:off x="2527080" y="1696200"/>
                <a:ext cx="84960" cy="205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0107" y="1629211"/>
                  <a:ext cx="218523" cy="33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14:cNvPr>
                <p14:cNvContentPartPr/>
                <p14:nvPr/>
              </p14:nvContentPartPr>
              <p14:xfrm>
                <a:off x="2583240" y="1607280"/>
                <a:ext cx="102600" cy="312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16244" y="1540347"/>
                  <a:ext cx="236210" cy="445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14:cNvPr>
                <p14:cNvContentPartPr/>
                <p14:nvPr/>
              </p14:nvContentPartPr>
              <p14:xfrm>
                <a:off x="2735160" y="1848480"/>
                <a:ext cx="28440" cy="20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8800" y="1781427"/>
                  <a:ext cx="160781" cy="342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14:cNvPr>
                <p14:cNvContentPartPr/>
                <p14:nvPr/>
              </p14:nvContentPartPr>
              <p14:xfrm>
                <a:off x="2936400" y="1847400"/>
                <a:ext cx="120240" cy="180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600" y="1780529"/>
                  <a:ext cx="253458" cy="313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14:cNvPr>
                <p14:cNvContentPartPr/>
                <p14:nvPr/>
              </p14:nvContentPartPr>
              <p14:xfrm>
                <a:off x="3169320" y="1676400"/>
                <a:ext cx="219241" cy="340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2362" y="1609356"/>
                  <a:ext cx="352775" cy="473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14:cNvPr>
                <p14:cNvContentPartPr/>
                <p14:nvPr/>
              </p14:nvContentPartPr>
              <p14:xfrm>
                <a:off x="3500880" y="1848120"/>
                <a:ext cx="18000" cy="180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3859" y="1781241"/>
                  <a:ext cx="151660" cy="31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14:cNvPr>
                <p14:cNvContentPartPr/>
                <p14:nvPr/>
              </p14:nvContentPartPr>
              <p14:xfrm>
                <a:off x="2513759" y="1869360"/>
                <a:ext cx="73440" cy="118801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6821" y="1802511"/>
                  <a:ext cx="206933" cy="252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14:cNvPr>
                <p14:cNvContentPartPr/>
                <p14:nvPr/>
              </p14:nvContentPartPr>
              <p14:xfrm>
                <a:off x="3590880" y="1377960"/>
                <a:ext cx="211320" cy="713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3885" y="1310972"/>
                  <a:ext cx="344926" cy="8471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B02CE-8FA7-11DB-6F55-46F28B950754}"/>
              </a:ext>
            </a:extLst>
          </p:cNvPr>
          <p:cNvGrpSpPr/>
          <p:nvPr/>
        </p:nvGrpSpPr>
        <p:grpSpPr>
          <a:xfrm>
            <a:off x="1063378" y="4659642"/>
            <a:ext cx="1682242" cy="538863"/>
            <a:chOff x="2121363" y="3594840"/>
            <a:chExt cx="1789197" cy="5731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14:cNvPr>
                <p14:cNvContentPartPr/>
                <p14:nvPr/>
              </p14:nvContentPartPr>
              <p14:xfrm>
                <a:off x="2121363" y="3608520"/>
                <a:ext cx="261361" cy="558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4396" y="3541504"/>
                  <a:ext cx="394911" cy="692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14:cNvPr>
                <p14:cNvContentPartPr/>
                <p14:nvPr/>
              </p14:nvContentPartPr>
              <p14:xfrm>
                <a:off x="2333403" y="3831360"/>
                <a:ext cx="197280" cy="195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66496" y="3764415"/>
                  <a:ext cx="330712" cy="32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14:cNvPr>
                <p14:cNvContentPartPr/>
                <p14:nvPr/>
              </p14:nvContentPartPr>
              <p14:xfrm>
                <a:off x="2438523" y="3840720"/>
                <a:ext cx="95760" cy="225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1491" y="3773642"/>
                  <a:ext cx="229441" cy="358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14:cNvPr>
                <p14:cNvContentPartPr/>
                <p14:nvPr/>
              </p14:nvContentPartPr>
              <p14:xfrm>
                <a:off x="2668205" y="3965640"/>
                <a:ext cx="187560" cy="112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1219" y="3898783"/>
                  <a:ext cx="321149" cy="24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14:cNvPr>
                <p14:cNvContentPartPr/>
                <p14:nvPr/>
              </p14:nvContentPartPr>
              <p14:xfrm>
                <a:off x="2883486" y="4031162"/>
                <a:ext cx="106201" cy="136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633" y="3964103"/>
                  <a:ext cx="239525" cy="270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14:cNvPr>
                <p14:cNvContentPartPr/>
                <p14:nvPr/>
              </p14:nvContentPartPr>
              <p14:xfrm>
                <a:off x="3179765" y="3793202"/>
                <a:ext cx="201600" cy="315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2693" y="3726231"/>
                  <a:ext cx="335361" cy="449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14:cNvPr>
                <p14:cNvContentPartPr/>
                <p14:nvPr/>
              </p14:nvContentPartPr>
              <p14:xfrm>
                <a:off x="3511685" y="3885362"/>
                <a:ext cx="111960" cy="115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4815" y="3818412"/>
                  <a:ext cx="245318" cy="24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14:cNvPr>
                <p14:cNvContentPartPr/>
                <p14:nvPr/>
              </p14:nvContentPartPr>
              <p14:xfrm>
                <a:off x="3685560" y="3594840"/>
                <a:ext cx="225000" cy="55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8482" y="3527873"/>
                  <a:ext cx="358773" cy="6926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14:cNvPr>
              <p14:cNvContentPartPr/>
              <p14:nvPr/>
            </p14:nvContentPartPr>
            <p14:xfrm>
              <a:off x="3566384" y="3107095"/>
              <a:ext cx="1496140" cy="1245294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3400" y="3044092"/>
                <a:ext cx="1621748" cy="1370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14:cNvPr>
              <p14:cNvContentPartPr/>
              <p14:nvPr/>
            </p14:nvContentPartPr>
            <p14:xfrm>
              <a:off x="3566384" y="4604588"/>
              <a:ext cx="1578314" cy="1186475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03381" y="4541593"/>
                <a:ext cx="1703960" cy="131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14:cNvPr>
              <p14:cNvContentPartPr/>
              <p14:nvPr/>
            </p14:nvContentPartPr>
            <p14:xfrm>
              <a:off x="2793840" y="1653780"/>
              <a:ext cx="953280" cy="8712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30840" y="1590780"/>
                <a:ext cx="107892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14:cNvPr>
              <p14:cNvContentPartPr/>
              <p14:nvPr/>
            </p14:nvContentPartPr>
            <p14:xfrm>
              <a:off x="2790600" y="2783460"/>
              <a:ext cx="847440" cy="6937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27600" y="2720460"/>
                <a:ext cx="97308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14:cNvPr>
              <p14:cNvContentPartPr/>
              <p14:nvPr/>
            </p14:nvContentPartPr>
            <p14:xfrm>
              <a:off x="2877720" y="3958500"/>
              <a:ext cx="728280" cy="9280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14720" y="3895500"/>
                <a:ext cx="85392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14:cNvPr>
              <p14:cNvContentPartPr/>
              <p14:nvPr/>
            </p14:nvContentPartPr>
            <p14:xfrm>
              <a:off x="5011980" y="1630320"/>
              <a:ext cx="337320" cy="187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48913" y="1567320"/>
                <a:ext cx="463094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16749C9-7A23-CD4F-CC6F-D62431F60FED}"/>
              </a:ext>
            </a:extLst>
          </p:cNvPr>
          <p:cNvGrpSpPr/>
          <p:nvPr/>
        </p:nvGrpSpPr>
        <p:grpSpPr>
          <a:xfrm>
            <a:off x="6624780" y="1281120"/>
            <a:ext cx="976084" cy="653400"/>
            <a:chOff x="6327600" y="940920"/>
            <a:chExt cx="100620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14:cNvPr>
                <p14:cNvContentPartPr/>
                <p14:nvPr/>
              </p14:nvContentPartPr>
              <p14:xfrm>
                <a:off x="6327600" y="1465080"/>
                <a:ext cx="14400" cy="61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62985" y="1398142"/>
                  <a:ext cx="143262" cy="139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14:cNvPr>
                <p14:cNvContentPartPr/>
                <p14:nvPr/>
              </p14:nvContentPartPr>
              <p14:xfrm>
                <a:off x="6511200" y="1437000"/>
                <a:ext cx="10440" cy="1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950" y="1374000"/>
                  <a:ext cx="140567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14:cNvPr>
                <p14:cNvContentPartPr/>
                <p14:nvPr/>
              </p14:nvContentPartPr>
              <p14:xfrm>
                <a:off x="6677160" y="1441680"/>
                <a:ext cx="10440" cy="7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11910" y="1375364"/>
                  <a:ext cx="140567" cy="13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14:cNvPr>
                <p14:cNvContentPartPr/>
                <p14:nvPr/>
              </p14:nvContentPartPr>
              <p14:xfrm>
                <a:off x="6772200" y="1136760"/>
                <a:ext cx="123840" cy="449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7314" y="1071835"/>
                  <a:ext cx="253242" cy="578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14:cNvPr>
                <p14:cNvContentPartPr/>
                <p14:nvPr/>
              </p14:nvContentPartPr>
              <p14:xfrm>
                <a:off x="7033560" y="1374000"/>
                <a:ext cx="106200" cy="142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68804" y="1309031"/>
                  <a:ext cx="235342" cy="272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14:cNvPr>
                <p14:cNvContentPartPr/>
                <p14:nvPr/>
              </p14:nvContentPartPr>
              <p14:xfrm>
                <a:off x="7129320" y="940920"/>
                <a:ext cx="204480" cy="673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4376" y="875976"/>
                  <a:ext cx="333996" cy="8030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14:cNvPr>
              <p14:cNvContentPartPr/>
              <p14:nvPr/>
            </p14:nvContentPartPr>
            <p14:xfrm>
              <a:off x="5830980" y="1737600"/>
              <a:ext cx="18000" cy="12168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67980" y="1674786"/>
                <a:ext cx="143640" cy="246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14:cNvPr>
              <p14:cNvContentPartPr/>
              <p14:nvPr/>
            </p14:nvContentPartPr>
            <p14:xfrm>
              <a:off x="1297380" y="2408520"/>
              <a:ext cx="929160" cy="76680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34356" y="2345223"/>
                <a:ext cx="1054849" cy="202913"/>
              </a:xfrm>
              <a:prstGeom prst="rect">
                <a:avLst/>
              </a:prstGeom>
            </p:spPr>
          </p:pic>
        </mc:Fallback>
      </mc:AlternateContent>
      <p:sp>
        <p:nvSpPr>
          <p:cNvPr id="451" name="TextBox 450">
            <a:extLst>
              <a:ext uri="{FF2B5EF4-FFF2-40B4-BE49-F238E27FC236}">
                <a16:creationId xmlns:a16="http://schemas.microsoft.com/office/drawing/2014/main" id="{50062E54-DECD-7AAB-B1BD-9B73FE753933}"/>
              </a:ext>
            </a:extLst>
          </p:cNvPr>
          <p:cNvSpPr txBox="1"/>
          <p:nvPr/>
        </p:nvSpPr>
        <p:spPr>
          <a:xfrm>
            <a:off x="2264353" y="670102"/>
            <a:ext cx="353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Projection Matrices</a:t>
            </a:r>
          </a:p>
          <a:p>
            <a:pPr algn="ctr"/>
            <a:r>
              <a:rPr lang="en-US" sz="1600" dirty="0"/>
              <a:t>(Learned Network Weights)</a:t>
            </a:r>
          </a:p>
        </p:txBody>
      </p: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71C6A6B3-8CE9-CBFA-F756-DF525EEB9FE1}"/>
              </a:ext>
            </a:extLst>
          </p:cNvPr>
          <p:cNvGrpSpPr/>
          <p:nvPr/>
        </p:nvGrpSpPr>
        <p:grpSpPr>
          <a:xfrm>
            <a:off x="3545100" y="1282057"/>
            <a:ext cx="2927102" cy="1384900"/>
            <a:chOff x="3186960" y="1266817"/>
            <a:chExt cx="2927102" cy="13849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14:cNvPr>
                <p14:cNvContentPartPr/>
                <p14:nvPr/>
              </p14:nvContentPartPr>
              <p14:xfrm>
                <a:off x="3284466" y="1492345"/>
                <a:ext cx="130613" cy="1130827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21498" y="1429341"/>
                  <a:ext cx="256189" cy="1256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14:cNvPr>
                <p14:cNvContentPartPr/>
                <p14:nvPr/>
              </p14:nvContentPartPr>
              <p14:xfrm>
                <a:off x="3401239" y="1464377"/>
                <a:ext cx="1078928" cy="73812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38260" y="1401367"/>
                  <a:ext cx="1204527" cy="199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14:cNvPr>
                <p14:cNvContentPartPr/>
                <p14:nvPr/>
              </p14:nvContentPartPr>
              <p14:xfrm>
                <a:off x="3295711" y="2594051"/>
                <a:ext cx="1331505" cy="57666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32717" y="2530979"/>
                  <a:ext cx="1457132" cy="183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14:cNvPr>
                <p14:cNvContentPartPr/>
                <p14:nvPr/>
              </p14:nvContentPartPr>
              <p14:xfrm>
                <a:off x="4612511" y="1503590"/>
                <a:ext cx="45556" cy="1139189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49737" y="1440602"/>
                  <a:ext cx="170745" cy="1264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14:cNvPr>
                <p14:cNvContentPartPr/>
                <p14:nvPr/>
              </p14:nvContentPartPr>
              <p14:xfrm>
                <a:off x="3468132" y="2152619"/>
                <a:ext cx="229222" cy="223744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05159" y="2089669"/>
                  <a:ext cx="354808" cy="34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14:cNvPr>
                <p14:cNvContentPartPr/>
                <p14:nvPr/>
              </p14:nvContentPartPr>
              <p14:xfrm>
                <a:off x="3716672" y="2243731"/>
                <a:ext cx="198371" cy="134361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53669" y="2180862"/>
                  <a:ext cx="324018" cy="259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14:cNvPr>
                <p14:cNvContentPartPr/>
                <p14:nvPr/>
              </p14:nvContentPartPr>
              <p14:xfrm>
                <a:off x="3897743" y="2150312"/>
                <a:ext cx="136091" cy="14503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34738" y="2087334"/>
                  <a:ext cx="261741" cy="270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14:cNvPr>
                <p14:cNvContentPartPr/>
                <p14:nvPr/>
              </p14:nvContentPartPr>
              <p14:xfrm>
                <a:off x="4073047" y="2206537"/>
                <a:ext cx="45556" cy="96302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10273" y="2143653"/>
                  <a:ext cx="170745" cy="221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14:cNvPr>
                <p14:cNvContentPartPr/>
                <p14:nvPr/>
              </p14:nvContentPartPr>
              <p14:xfrm>
                <a:off x="4101303" y="2104756"/>
                <a:ext cx="68046" cy="201831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38629" y="2041796"/>
                  <a:ext cx="193036" cy="327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14:cNvPr>
                <p14:cNvContentPartPr/>
                <p14:nvPr/>
              </p14:nvContentPartPr>
              <p14:xfrm>
                <a:off x="4205678" y="2135319"/>
                <a:ext cx="155986" cy="191162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42635" y="2072318"/>
                  <a:ext cx="281711" cy="31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14:cNvPr>
                <p14:cNvContentPartPr/>
                <p14:nvPr/>
              </p14:nvContentPartPr>
              <p14:xfrm>
                <a:off x="4245468" y="2184335"/>
                <a:ext cx="144453" cy="144453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82427" y="2121294"/>
                  <a:ext cx="270174" cy="270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14:cNvPr>
                <p14:cNvContentPartPr/>
                <p14:nvPr/>
              </p14:nvContentPartPr>
              <p14:xfrm>
                <a:off x="3514664" y="1677472"/>
                <a:ext cx="223920" cy="295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51664" y="1614549"/>
                  <a:ext cx="349560" cy="421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14:cNvPr>
                <p14:cNvContentPartPr/>
                <p14:nvPr/>
              </p14:nvContentPartPr>
              <p14:xfrm>
                <a:off x="3653264" y="1889512"/>
                <a:ext cx="109800" cy="105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90264" y="1826512"/>
                  <a:ext cx="235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14:cNvPr>
                <p14:cNvContentPartPr/>
                <p14:nvPr/>
              </p14:nvContentPartPr>
              <p14:xfrm>
                <a:off x="3783584" y="1849552"/>
                <a:ext cx="216000" cy="83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20479" y="1786552"/>
                  <a:ext cx="34185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14:cNvPr>
                <p14:cNvContentPartPr/>
                <p14:nvPr/>
              </p14:nvContentPartPr>
              <p14:xfrm>
                <a:off x="4002824" y="1795192"/>
                <a:ext cx="152280" cy="123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39824" y="1732192"/>
                  <a:ext cx="277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14:cNvPr>
                <p14:cNvContentPartPr/>
                <p14:nvPr/>
              </p14:nvContentPartPr>
              <p14:xfrm>
                <a:off x="4186064" y="1813912"/>
                <a:ext cx="70920" cy="101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23064" y="1750912"/>
                  <a:ext cx="196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14:cNvPr>
                <p14:cNvContentPartPr/>
                <p14:nvPr/>
              </p14:nvContentPartPr>
              <p14:xfrm>
                <a:off x="4284704" y="1798792"/>
                <a:ext cx="167040" cy="271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21704" y="1735792"/>
                  <a:ext cx="292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14:cNvPr>
                <p14:cNvContentPartPr/>
                <p14:nvPr/>
              </p14:nvContentPartPr>
              <p14:xfrm>
                <a:off x="5070367" y="1266817"/>
                <a:ext cx="230140" cy="567141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07340" y="1203841"/>
                  <a:ext cx="355835" cy="69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14:cNvPr>
                <p14:cNvContentPartPr/>
                <p14:nvPr/>
              </p14:nvContentPartPr>
              <p14:xfrm>
                <a:off x="5272207" y="1449460"/>
                <a:ext cx="154706" cy="371924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09245" y="1386453"/>
                  <a:ext cx="280270" cy="49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14:cNvPr>
                <p14:cNvContentPartPr/>
                <p14:nvPr/>
              </p14:nvContentPartPr>
              <p14:xfrm>
                <a:off x="5606760" y="1777748"/>
                <a:ext cx="65305" cy="103371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43620" y="1714936"/>
                  <a:ext cx="191225" cy="228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14:cNvPr>
                <p14:cNvContentPartPr/>
                <p14:nvPr/>
              </p14:nvContentPartPr>
              <p14:xfrm>
                <a:off x="5722320" y="1435188"/>
                <a:ext cx="141785" cy="341891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59344" y="1372208"/>
                  <a:ext cx="267376" cy="467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14:cNvPr>
                <p14:cNvContentPartPr/>
                <p14:nvPr/>
              </p14:nvContentPartPr>
              <p14:xfrm>
                <a:off x="5952720" y="1644468"/>
                <a:ext cx="161342" cy="170771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89696" y="1581420"/>
                  <a:ext cx="287030" cy="296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14:cNvPr>
                <p14:cNvContentPartPr/>
                <p14:nvPr/>
              </p14:nvContentPartPr>
              <p14:xfrm>
                <a:off x="4905600" y="1542840"/>
                <a:ext cx="106200" cy="2160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42600" y="1479735"/>
                  <a:ext cx="231840" cy="341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14:cNvPr>
                <p14:cNvContentPartPr/>
                <p14:nvPr/>
              </p14:nvContentPartPr>
              <p14:xfrm>
                <a:off x="3186960" y="1541760"/>
                <a:ext cx="174240" cy="25956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23960" y="1478760"/>
                  <a:ext cx="29988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5641BAE-BE11-9916-13F5-F4E72CF2ED5D}"/>
              </a:ext>
            </a:extLst>
          </p:cNvPr>
          <p:cNvGrpSpPr/>
          <p:nvPr/>
        </p:nvGrpSpPr>
        <p:grpSpPr>
          <a:xfrm>
            <a:off x="3456900" y="3009480"/>
            <a:ext cx="4069320" cy="1297440"/>
            <a:chOff x="3098760" y="2994240"/>
            <a:chExt cx="4069320" cy="12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14:cNvPr>
                <p14:cNvContentPartPr/>
                <p14:nvPr/>
              </p14:nvContentPartPr>
              <p14:xfrm>
                <a:off x="3546742" y="3833149"/>
                <a:ext cx="272471" cy="224608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83753" y="3770158"/>
                  <a:ext cx="398088" cy="350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14:cNvPr>
                <p14:cNvContentPartPr/>
                <p14:nvPr/>
              </p14:nvContentPartPr>
              <p14:xfrm>
                <a:off x="3865923" y="3923397"/>
                <a:ext cx="178476" cy="11389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02953" y="3860524"/>
                  <a:ext cx="304057" cy="239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14:cNvPr>
                <p14:cNvContentPartPr/>
                <p14:nvPr/>
              </p14:nvContentPartPr>
              <p14:xfrm>
                <a:off x="4044975" y="3758761"/>
                <a:ext cx="107835" cy="276219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82071" y="3695820"/>
                  <a:ext cx="233283" cy="401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14:cNvPr>
                <p14:cNvContentPartPr/>
                <p14:nvPr/>
              </p14:nvContentPartPr>
              <p14:xfrm>
                <a:off x="4188563" y="3836898"/>
                <a:ext cx="57378" cy="162906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25806" y="3773826"/>
                  <a:ext cx="182534" cy="288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14:cNvPr>
                <p14:cNvContentPartPr/>
                <p14:nvPr/>
              </p14:nvContentPartPr>
              <p14:xfrm>
                <a:off x="4248536" y="3725314"/>
                <a:ext cx="73812" cy="252865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85526" y="3662278"/>
                  <a:ext cx="199472" cy="37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14:cNvPr>
                <p14:cNvContentPartPr/>
                <p14:nvPr/>
              </p14:nvContentPartPr>
              <p14:xfrm>
                <a:off x="4350027" y="3781827"/>
                <a:ext cx="161464" cy="217689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86955" y="3718755"/>
                  <a:ext cx="287247" cy="343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14:cNvPr>
                <p14:cNvContentPartPr/>
                <p14:nvPr/>
              </p14:nvContentPartPr>
              <p14:xfrm>
                <a:off x="4328114" y="3840069"/>
                <a:ext cx="169538" cy="205579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65122" y="3777063"/>
                  <a:ext cx="295162" cy="331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14:cNvPr>
                <p14:cNvContentPartPr/>
                <p14:nvPr/>
              </p14:nvContentPartPr>
              <p14:xfrm>
                <a:off x="3582704" y="3364792"/>
                <a:ext cx="35640" cy="298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19704" y="3301792"/>
                  <a:ext cx="1612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14:cNvPr>
                <p14:cNvContentPartPr/>
                <p14:nvPr/>
              </p14:nvContentPartPr>
              <p14:xfrm>
                <a:off x="3596744" y="3393232"/>
                <a:ext cx="219240" cy="177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33744" y="3330232"/>
                  <a:ext cx="344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14:cNvPr>
                <p14:cNvContentPartPr/>
                <p14:nvPr/>
              </p14:nvContentPartPr>
              <p14:xfrm>
                <a:off x="3575864" y="3559912"/>
                <a:ext cx="198000" cy="81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12864" y="3496912"/>
                  <a:ext cx="32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14:cNvPr>
                <p14:cNvContentPartPr/>
                <p14:nvPr/>
              </p14:nvContentPartPr>
              <p14:xfrm>
                <a:off x="3840464" y="3438592"/>
                <a:ext cx="261360" cy="156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77551" y="3375737"/>
                  <a:ext cx="386827" cy="281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14:cNvPr>
                <p14:cNvContentPartPr/>
                <p14:nvPr/>
              </p14:nvContentPartPr>
              <p14:xfrm>
                <a:off x="4034504" y="3458752"/>
                <a:ext cx="258120" cy="222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71504" y="3395752"/>
                  <a:ext cx="383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14:cNvPr>
                <p14:cNvContentPartPr/>
                <p14:nvPr/>
              </p14:nvContentPartPr>
              <p14:xfrm>
                <a:off x="4696320" y="3979200"/>
                <a:ext cx="165600" cy="5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33320" y="3916200"/>
                  <a:ext cx="29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14:cNvPr>
                <p14:cNvContentPartPr/>
                <p14:nvPr/>
              </p14:nvContentPartPr>
              <p14:xfrm>
                <a:off x="5048760" y="3792000"/>
                <a:ext cx="115920" cy="418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85760" y="3729000"/>
                  <a:ext cx="2415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14:cNvPr>
                <p14:cNvContentPartPr/>
                <p14:nvPr/>
              </p14:nvContentPartPr>
              <p14:xfrm>
                <a:off x="5187000" y="3757440"/>
                <a:ext cx="183960" cy="396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24000" y="3694383"/>
                  <a:ext cx="309600" cy="521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14:cNvPr>
                <p14:cNvContentPartPr/>
                <p14:nvPr/>
              </p14:nvContentPartPr>
              <p14:xfrm>
                <a:off x="5448000" y="4108440"/>
                <a:ext cx="360" cy="100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85000" y="4045440"/>
                  <a:ext cx="12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14:cNvPr>
                <p14:cNvContentPartPr/>
                <p14:nvPr/>
              </p14:nvContentPartPr>
              <p14:xfrm>
                <a:off x="5511360" y="4119960"/>
                <a:ext cx="63720" cy="1008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48360" y="4056960"/>
                  <a:ext cx="189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14:cNvPr>
                <p14:cNvContentPartPr/>
                <p14:nvPr/>
              </p14:nvContentPartPr>
              <p14:xfrm>
                <a:off x="5628000" y="3784080"/>
                <a:ext cx="208440" cy="365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65109" y="3721080"/>
                  <a:ext cx="333863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14:cNvPr>
                <p14:cNvContentPartPr/>
                <p14:nvPr/>
              </p14:nvContentPartPr>
              <p14:xfrm>
                <a:off x="5882160" y="4077480"/>
                <a:ext cx="131400" cy="126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19160" y="4014299"/>
                  <a:ext cx="257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14:cNvPr>
                <p14:cNvContentPartPr/>
                <p14:nvPr/>
              </p14:nvContentPartPr>
              <p14:xfrm>
                <a:off x="6121920" y="4123560"/>
                <a:ext cx="10800" cy="15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58920" y="4059060"/>
                  <a:ext cx="13644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14:cNvPr>
                <p14:cNvContentPartPr/>
                <p14:nvPr/>
              </p14:nvContentPartPr>
              <p14:xfrm>
                <a:off x="6280680" y="4122480"/>
                <a:ext cx="7560" cy="50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17680" y="405948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14:cNvPr>
                <p14:cNvContentPartPr/>
                <p14:nvPr/>
              </p14:nvContentPartPr>
              <p14:xfrm>
                <a:off x="6365640" y="4112040"/>
                <a:ext cx="35640" cy="15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02640" y="4047540"/>
                  <a:ext cx="16128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14:cNvPr>
                <p14:cNvContentPartPr/>
                <p14:nvPr/>
              </p14:nvContentPartPr>
              <p14:xfrm>
                <a:off x="6449880" y="3749160"/>
                <a:ext cx="219600" cy="414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86880" y="3686160"/>
                  <a:ext cx="3452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14:cNvPr>
                <p14:cNvContentPartPr/>
                <p14:nvPr/>
              </p14:nvContentPartPr>
              <p14:xfrm>
                <a:off x="6732480" y="4056600"/>
                <a:ext cx="158400" cy="191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69480" y="3993600"/>
                  <a:ext cx="284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14:cNvPr>
                <p14:cNvContentPartPr/>
                <p14:nvPr/>
              </p14:nvContentPartPr>
              <p14:xfrm>
                <a:off x="6836160" y="3761040"/>
                <a:ext cx="236160" cy="530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73160" y="3698040"/>
                  <a:ext cx="361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14:cNvPr>
                <p14:cNvContentPartPr/>
                <p14:nvPr/>
              </p14:nvContentPartPr>
              <p14:xfrm>
                <a:off x="3148440" y="3328080"/>
                <a:ext cx="137520" cy="28548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85440" y="3265159"/>
                  <a:ext cx="263160" cy="410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14:cNvPr>
                <p14:cNvContentPartPr/>
                <p14:nvPr/>
              </p14:nvContentPartPr>
              <p14:xfrm>
                <a:off x="3098760" y="3830280"/>
                <a:ext cx="188280" cy="27540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35760" y="3767198"/>
                  <a:ext cx="313920" cy="401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14:cNvPr>
                <p14:cNvContentPartPr/>
                <p14:nvPr/>
              </p14:nvContentPartPr>
              <p14:xfrm>
                <a:off x="4812720" y="3916320"/>
                <a:ext cx="125280" cy="24840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49720" y="3853320"/>
                  <a:ext cx="250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14:cNvPr>
                <p14:cNvContentPartPr/>
                <p14:nvPr/>
              </p14:nvContentPartPr>
              <p14:xfrm>
                <a:off x="4639800" y="3320760"/>
                <a:ext cx="187560" cy="17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76679" y="3257760"/>
                  <a:ext cx="313442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14:cNvPr>
                <p14:cNvContentPartPr/>
                <p14:nvPr/>
              </p14:nvContentPartPr>
              <p14:xfrm>
                <a:off x="5024280" y="3006840"/>
                <a:ext cx="175680" cy="450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61280" y="2943790"/>
                  <a:ext cx="301320" cy="576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14:cNvPr>
                <p14:cNvContentPartPr/>
                <p14:nvPr/>
              </p14:nvContentPartPr>
              <p14:xfrm>
                <a:off x="5260800" y="3107280"/>
                <a:ext cx="162000" cy="234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97800" y="3044376"/>
                  <a:ext cx="287640" cy="36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14:cNvPr>
                <p14:cNvContentPartPr/>
                <p14:nvPr/>
              </p14:nvContentPartPr>
              <p14:xfrm>
                <a:off x="5567880" y="3320760"/>
                <a:ext cx="360" cy="109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04880" y="3257760"/>
                  <a:ext cx="126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14:cNvPr>
                <p14:cNvContentPartPr/>
                <p14:nvPr/>
              </p14:nvContentPartPr>
              <p14:xfrm>
                <a:off x="5599560" y="3435240"/>
                <a:ext cx="60480" cy="103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36560" y="3372020"/>
                  <a:ext cx="186120" cy="22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14:cNvPr>
                <p14:cNvContentPartPr/>
                <p14:nvPr/>
              </p14:nvContentPartPr>
              <p14:xfrm>
                <a:off x="5758680" y="3079560"/>
                <a:ext cx="205200" cy="277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95680" y="3016642"/>
                  <a:ext cx="330840" cy="403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14:cNvPr>
                <p14:cNvContentPartPr/>
                <p14:nvPr/>
              </p14:nvContentPartPr>
              <p14:xfrm>
                <a:off x="5980800" y="3304560"/>
                <a:ext cx="119880" cy="111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17610" y="3241356"/>
                  <a:ext cx="245898" cy="237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14:cNvPr>
                <p14:cNvContentPartPr/>
                <p14:nvPr/>
              </p14:nvContentPartPr>
              <p14:xfrm>
                <a:off x="6238560" y="3383760"/>
                <a:ext cx="10800" cy="5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77592" y="3316560"/>
                  <a:ext cx="132387" cy="13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14:cNvPr>
                <p14:cNvContentPartPr/>
                <p14:nvPr/>
              </p14:nvContentPartPr>
              <p14:xfrm>
                <a:off x="6340800" y="3368280"/>
                <a:ext cx="70920" cy="25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77800" y="3305280"/>
                  <a:ext cx="19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14:cNvPr>
                <p14:cNvContentPartPr/>
                <p14:nvPr/>
              </p14:nvContentPartPr>
              <p14:xfrm>
                <a:off x="6485520" y="3372960"/>
                <a:ext cx="360" cy="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22520" y="3309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14:cNvPr>
                <p14:cNvContentPartPr/>
                <p14:nvPr/>
              </p14:nvContentPartPr>
              <p14:xfrm>
                <a:off x="6601440" y="2994240"/>
                <a:ext cx="188280" cy="377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38440" y="2931240"/>
                  <a:ext cx="3139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14:cNvPr>
                <p14:cNvContentPartPr/>
                <p14:nvPr/>
              </p14:nvContentPartPr>
              <p14:xfrm>
                <a:off x="6908880" y="3306000"/>
                <a:ext cx="84960" cy="133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45880" y="3243000"/>
                  <a:ext cx="210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14:cNvPr>
                <p14:cNvContentPartPr/>
                <p14:nvPr/>
              </p14:nvContentPartPr>
              <p14:xfrm>
                <a:off x="6997800" y="3018360"/>
                <a:ext cx="170280" cy="480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34667" y="2955360"/>
                  <a:ext cx="296186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14:cNvPr>
                <p14:cNvContentPartPr/>
                <p14:nvPr/>
              </p14:nvContentPartPr>
              <p14:xfrm>
                <a:off x="4750080" y="3181200"/>
                <a:ext cx="131400" cy="25560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87080" y="3118200"/>
                  <a:ext cx="25704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1F4B4ED-EB6D-DF54-3232-F9AB41A9A1BC}"/>
              </a:ext>
            </a:extLst>
          </p:cNvPr>
          <p:cNvGrpSpPr/>
          <p:nvPr/>
        </p:nvGrpSpPr>
        <p:grpSpPr>
          <a:xfrm>
            <a:off x="2751720" y="3117180"/>
            <a:ext cx="4802580" cy="2749980"/>
            <a:chOff x="2393580" y="3101940"/>
            <a:chExt cx="4802580" cy="27499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14:cNvPr>
                <p14:cNvContentPartPr/>
                <p14:nvPr/>
              </p14:nvContentPartPr>
              <p14:xfrm>
                <a:off x="3470912" y="5258560"/>
                <a:ext cx="294096" cy="245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07917" y="5195581"/>
                  <a:ext cx="419726" cy="370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14:cNvPr>
                <p14:cNvContentPartPr/>
                <p14:nvPr/>
              </p14:nvContentPartPr>
              <p14:xfrm>
                <a:off x="3821232" y="5361494"/>
                <a:ext cx="200965" cy="100627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58205" y="5298602"/>
                  <a:ext cx="326658" cy="22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14:cNvPr>
                <p14:cNvContentPartPr/>
                <p14:nvPr/>
              </p14:nvContentPartPr>
              <p14:xfrm>
                <a:off x="4010952" y="5148995"/>
                <a:ext cx="138686" cy="266128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48076" y="5086059"/>
                  <a:ext cx="264078" cy="3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14:cNvPr>
                <p14:cNvContentPartPr/>
                <p14:nvPr/>
              </p14:nvContentPartPr>
              <p14:xfrm>
                <a:off x="4183085" y="5274707"/>
                <a:ext cx="90824" cy="132055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20013" y="5211909"/>
                  <a:ext cx="216608" cy="257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14:cNvPr>
                <p14:cNvContentPartPr/>
                <p14:nvPr/>
              </p14:nvContentPartPr>
              <p14:xfrm>
                <a:off x="4276504" y="5182441"/>
                <a:ext cx="73812" cy="2139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13800" y="5119517"/>
                  <a:ext cx="198862" cy="339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14:cNvPr>
                <p14:cNvContentPartPr/>
                <p14:nvPr/>
              </p14:nvContentPartPr>
              <p14:xfrm>
                <a:off x="4375401" y="5210986"/>
                <a:ext cx="183666" cy="214517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12502" y="5148104"/>
                  <a:ext cx="309105" cy="339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14:cNvPr>
                <p14:cNvContentPartPr/>
                <p14:nvPr/>
              </p14:nvContentPartPr>
              <p14:xfrm>
                <a:off x="4398467" y="5262885"/>
                <a:ext cx="203272" cy="252288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35507" y="5199903"/>
                  <a:ext cx="328833" cy="37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14:cNvPr>
                <p14:cNvContentPartPr/>
                <p14:nvPr/>
              </p14:nvContentPartPr>
              <p14:xfrm>
                <a:off x="3476864" y="4848712"/>
                <a:ext cx="303840" cy="229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13864" y="4785712"/>
                  <a:ext cx="4294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14:cNvPr>
                <p14:cNvContentPartPr/>
                <p14:nvPr/>
              </p14:nvContentPartPr>
              <p14:xfrm>
                <a:off x="3840464" y="4904152"/>
                <a:ext cx="180360" cy="107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777464" y="4841152"/>
                  <a:ext cx="306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14:cNvPr>
                <p14:cNvContentPartPr/>
                <p14:nvPr/>
              </p14:nvContentPartPr>
              <p14:xfrm>
                <a:off x="4083824" y="4721632"/>
                <a:ext cx="53280" cy="259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20824" y="4658544"/>
                  <a:ext cx="178920" cy="385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14:cNvPr>
                <p14:cNvContentPartPr/>
                <p14:nvPr/>
              </p14:nvContentPartPr>
              <p14:xfrm>
                <a:off x="4258784" y="4845472"/>
                <a:ext cx="181800" cy="202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95909" y="4782472"/>
                  <a:ext cx="307192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14:cNvPr>
                <p14:cNvContentPartPr/>
                <p14:nvPr/>
              </p14:nvContentPartPr>
              <p14:xfrm>
                <a:off x="4443824" y="4839352"/>
                <a:ext cx="204840" cy="211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80824" y="4776352"/>
                  <a:ext cx="33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14:cNvPr>
                <p14:cNvContentPartPr/>
                <p14:nvPr/>
              </p14:nvContentPartPr>
              <p14:xfrm>
                <a:off x="4770480" y="4913400"/>
                <a:ext cx="159120" cy="11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07480" y="4850400"/>
                  <a:ext cx="28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14:cNvPr>
                <p14:cNvContentPartPr/>
                <p14:nvPr/>
              </p14:nvContentPartPr>
              <p14:xfrm>
                <a:off x="5063520" y="4596960"/>
                <a:ext cx="159120" cy="447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00520" y="4533909"/>
                  <a:ext cx="284760" cy="573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14:cNvPr>
                <p14:cNvContentPartPr/>
                <p14:nvPr/>
              </p14:nvContentPartPr>
              <p14:xfrm>
                <a:off x="5256120" y="4767960"/>
                <a:ext cx="160560" cy="199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93120" y="4704960"/>
                  <a:ext cx="286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14:cNvPr>
                <p14:cNvContentPartPr/>
                <p14:nvPr/>
              </p14:nvContentPartPr>
              <p14:xfrm>
                <a:off x="5514960" y="4919160"/>
                <a:ext cx="7560" cy="127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448810" y="4856160"/>
                  <a:ext cx="139482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14:cNvPr>
                <p14:cNvContentPartPr/>
                <p14:nvPr/>
              </p14:nvContentPartPr>
              <p14:xfrm>
                <a:off x="5656080" y="4988640"/>
                <a:ext cx="74520" cy="1296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93080" y="4925815"/>
                  <a:ext cx="200160" cy="254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14:cNvPr>
                <p14:cNvContentPartPr/>
                <p14:nvPr/>
              </p14:nvContentPartPr>
              <p14:xfrm>
                <a:off x="5787120" y="4739520"/>
                <a:ext cx="162360" cy="287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23980" y="4676599"/>
                  <a:ext cx="288279" cy="413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14:cNvPr>
                <p14:cNvContentPartPr/>
                <p14:nvPr/>
              </p14:nvContentPartPr>
              <p14:xfrm>
                <a:off x="6016080" y="4876680"/>
                <a:ext cx="88560" cy="160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53080" y="4813821"/>
                  <a:ext cx="214200" cy="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14:cNvPr>
                <p14:cNvContentPartPr/>
                <p14:nvPr/>
              </p14:nvContentPartPr>
              <p14:xfrm>
                <a:off x="6259800" y="5000160"/>
                <a:ext cx="7560" cy="28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196800" y="4937160"/>
                  <a:ext cx="13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14:cNvPr>
                <p14:cNvContentPartPr/>
                <p14:nvPr/>
              </p14:nvContentPartPr>
              <p14:xfrm>
                <a:off x="6407760" y="4953000"/>
                <a:ext cx="53280" cy="38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44760" y="4890000"/>
                  <a:ext cx="178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14:cNvPr>
                <p14:cNvContentPartPr/>
                <p14:nvPr/>
              </p14:nvContentPartPr>
              <p14:xfrm>
                <a:off x="6492720" y="4707120"/>
                <a:ext cx="236880" cy="276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29720" y="4644120"/>
                  <a:ext cx="362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14:cNvPr>
                <p14:cNvContentPartPr/>
                <p14:nvPr/>
              </p14:nvContentPartPr>
              <p14:xfrm>
                <a:off x="6757320" y="4845360"/>
                <a:ext cx="180360" cy="172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94320" y="4782360"/>
                  <a:ext cx="306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14:cNvPr>
                <p14:cNvContentPartPr/>
                <p14:nvPr/>
              </p14:nvContentPartPr>
              <p14:xfrm>
                <a:off x="6812400" y="4666440"/>
                <a:ext cx="259560" cy="412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49400" y="4603495"/>
                  <a:ext cx="385200" cy="538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14:cNvPr>
                <p14:cNvContentPartPr/>
                <p14:nvPr/>
              </p14:nvContentPartPr>
              <p14:xfrm>
                <a:off x="4820520" y="5501280"/>
                <a:ext cx="150840" cy="36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57520" y="5438280"/>
                  <a:ext cx="276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14:cNvPr>
                <p14:cNvContentPartPr/>
                <p14:nvPr/>
              </p14:nvContentPartPr>
              <p14:xfrm>
                <a:off x="5112840" y="5270520"/>
                <a:ext cx="162720" cy="476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49840" y="5207520"/>
                  <a:ext cx="2883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14:cNvPr>
                <p14:cNvContentPartPr/>
                <p14:nvPr/>
              </p14:nvContentPartPr>
              <p14:xfrm>
                <a:off x="5363040" y="5467440"/>
                <a:ext cx="197640" cy="205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00040" y="5404550"/>
                  <a:ext cx="323280" cy="330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14:cNvPr>
                <p14:cNvContentPartPr/>
                <p14:nvPr/>
              </p14:nvContentPartPr>
              <p14:xfrm>
                <a:off x="5628000" y="5688480"/>
                <a:ext cx="42840" cy="99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65000" y="5625252"/>
                  <a:ext cx="168480" cy="225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14:cNvPr>
                <p14:cNvContentPartPr/>
                <p14:nvPr/>
              </p14:nvContentPartPr>
              <p14:xfrm>
                <a:off x="5783160" y="5653920"/>
                <a:ext cx="42840" cy="145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19626" y="5591075"/>
                  <a:ext cx="169545" cy="271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14:cNvPr>
                <p14:cNvContentPartPr/>
                <p14:nvPr/>
              </p14:nvContentPartPr>
              <p14:xfrm>
                <a:off x="5857320" y="5474640"/>
                <a:ext cx="155520" cy="194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94320" y="5411640"/>
                  <a:ext cx="281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14:cNvPr>
                <p14:cNvContentPartPr/>
                <p14:nvPr/>
              </p14:nvContentPartPr>
              <p14:xfrm>
                <a:off x="6051360" y="5589120"/>
                <a:ext cx="155520" cy="120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88360" y="5525931"/>
                  <a:ext cx="281160" cy="246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14:cNvPr>
                <p14:cNvContentPartPr/>
                <p14:nvPr/>
              </p14:nvContentPartPr>
              <p14:xfrm>
                <a:off x="6397320" y="5688480"/>
                <a:ext cx="42840" cy="2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34320" y="5625480"/>
                  <a:ext cx="168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14:cNvPr>
                <p14:cNvContentPartPr/>
                <p14:nvPr/>
              </p14:nvContentPartPr>
              <p14:xfrm>
                <a:off x="6337200" y="5688480"/>
                <a:ext cx="28440" cy="3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74200" y="5619180"/>
                  <a:ext cx="154080" cy="142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14:cNvPr>
                <p14:cNvContentPartPr/>
                <p14:nvPr/>
              </p14:nvContentPartPr>
              <p14:xfrm>
                <a:off x="6528000" y="5703960"/>
                <a:ext cx="7560" cy="4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65000" y="5640960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14:cNvPr>
                <p14:cNvContentPartPr/>
                <p14:nvPr/>
              </p14:nvContentPartPr>
              <p14:xfrm>
                <a:off x="6612240" y="5496960"/>
                <a:ext cx="215640" cy="241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49240" y="5433960"/>
                  <a:ext cx="341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14:cNvPr>
                <p14:cNvContentPartPr/>
                <p14:nvPr/>
              </p14:nvContentPartPr>
              <p14:xfrm>
                <a:off x="6873600" y="5662920"/>
                <a:ext cx="152280" cy="1630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10451" y="5599920"/>
                  <a:ext cx="278218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14:cNvPr>
                <p14:cNvContentPartPr/>
                <p14:nvPr/>
              </p14:nvContentPartPr>
              <p14:xfrm>
                <a:off x="6997080" y="5342160"/>
                <a:ext cx="199080" cy="509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34080" y="5279160"/>
                  <a:ext cx="324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14:cNvPr>
                <p14:cNvContentPartPr/>
                <p14:nvPr/>
              </p14:nvContentPartPr>
              <p14:xfrm>
                <a:off x="2393580" y="3101940"/>
                <a:ext cx="770040" cy="1858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30580" y="3038940"/>
                  <a:ext cx="895680" cy="19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14:cNvPr>
                <p14:cNvContentPartPr/>
                <p14:nvPr/>
              </p14:nvContentPartPr>
              <p14:xfrm>
                <a:off x="2503740" y="5058180"/>
                <a:ext cx="727920" cy="412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440709" y="4995180"/>
                  <a:ext cx="853622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14:cNvPr>
                <p14:cNvContentPartPr/>
                <p14:nvPr/>
              </p14:nvContentPartPr>
              <p14:xfrm>
                <a:off x="3085080" y="4772040"/>
                <a:ext cx="95040" cy="31284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022080" y="4709040"/>
                  <a:ext cx="220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14:cNvPr>
                <p14:cNvContentPartPr/>
                <p14:nvPr/>
              </p14:nvContentPartPr>
              <p14:xfrm>
                <a:off x="3097320" y="5313120"/>
                <a:ext cx="142560" cy="27504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34320" y="5250120"/>
                  <a:ext cx="268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14:cNvPr>
                <p14:cNvContentPartPr/>
                <p14:nvPr/>
              </p14:nvContentPartPr>
              <p14:xfrm>
                <a:off x="4871400" y="4817760"/>
                <a:ext cx="73440" cy="23364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08090" y="4754760"/>
                  <a:ext cx="199699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14:cNvPr>
                <p14:cNvContentPartPr/>
                <p14:nvPr/>
              </p14:nvContentPartPr>
              <p14:xfrm>
                <a:off x="4916760" y="5389080"/>
                <a:ext cx="140760" cy="28368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853921" y="5326080"/>
                  <a:ext cx="266079" cy="40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6235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A2C574-AC1A-6C92-3B4E-8F3F616C332E}"/>
              </a:ext>
            </a:extLst>
          </p:cNvPr>
          <p:cNvGrpSpPr/>
          <p:nvPr/>
        </p:nvGrpSpPr>
        <p:grpSpPr>
          <a:xfrm>
            <a:off x="1224771" y="1861448"/>
            <a:ext cx="1280383" cy="473326"/>
            <a:chOff x="568320" y="1510801"/>
            <a:chExt cx="1225080" cy="45288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14:cNvPr>
                <p14:cNvContentPartPr/>
                <p14:nvPr/>
              </p14:nvContentPartPr>
              <p14:xfrm>
                <a:off x="568320" y="1636082"/>
                <a:ext cx="21600" cy="327601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320" y="1575798"/>
                  <a:ext cx="141257" cy="447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14:cNvPr>
                <p14:cNvContentPartPr/>
                <p14:nvPr/>
              </p14:nvContentPartPr>
              <p14:xfrm>
                <a:off x="578761" y="1754882"/>
                <a:ext cx="190080" cy="55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8391" y="1694974"/>
                  <a:ext cx="310475" cy="175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14:cNvPr>
                <p14:cNvContentPartPr/>
                <p14:nvPr/>
              </p14:nvContentPartPr>
              <p14:xfrm>
                <a:off x="758760" y="1605842"/>
                <a:ext cx="78120" cy="320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269" y="1545555"/>
                  <a:ext cx="198757" cy="440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14:cNvPr>
                <p14:cNvContentPartPr/>
                <p14:nvPr/>
              </p14:nvContentPartPr>
              <p14:xfrm>
                <a:off x="926879" y="1716721"/>
                <a:ext cx="223920" cy="233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593" y="1656420"/>
                  <a:ext cx="344148" cy="353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14:cNvPr>
                <p14:cNvContentPartPr/>
                <p14:nvPr/>
              </p14:nvContentPartPr>
              <p14:xfrm>
                <a:off x="1196519" y="1529882"/>
                <a:ext cx="81360" cy="419761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443" y="1469572"/>
                  <a:ext cx="201169" cy="540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14:cNvPr>
                <p14:cNvContentPartPr/>
                <p14:nvPr/>
              </p14:nvContentPartPr>
              <p14:xfrm>
                <a:off x="1379758" y="1510801"/>
                <a:ext cx="53280" cy="417961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9603" y="1450502"/>
                  <a:ext cx="173246" cy="538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14:cNvPr>
                <p14:cNvContentPartPr/>
                <p14:nvPr/>
              </p14:nvContentPartPr>
              <p14:xfrm>
                <a:off x="1563000" y="1698720"/>
                <a:ext cx="230400" cy="20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2731" y="1638487"/>
                  <a:ext cx="350594" cy="323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8CEC04-641E-277D-F079-E3DC04535354}"/>
              </a:ext>
            </a:extLst>
          </p:cNvPr>
          <p:cNvGrpSpPr/>
          <p:nvPr/>
        </p:nvGrpSpPr>
        <p:grpSpPr>
          <a:xfrm>
            <a:off x="1361571" y="4137328"/>
            <a:ext cx="945519" cy="316039"/>
            <a:chOff x="705120" y="3779880"/>
            <a:chExt cx="904680" cy="30238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14:cNvPr>
                <p14:cNvContentPartPr/>
                <p14:nvPr/>
              </p14:nvContentPartPr>
              <p14:xfrm>
                <a:off x="705120" y="3870588"/>
                <a:ext cx="406800" cy="211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841" y="3810354"/>
                  <a:ext cx="527014" cy="331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14:cNvPr>
                <p14:cNvContentPartPr/>
                <p14:nvPr/>
              </p14:nvContentPartPr>
              <p14:xfrm>
                <a:off x="1185361" y="3816232"/>
                <a:ext cx="78480" cy="262439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5124" y="3755961"/>
                  <a:ext cx="198609" cy="3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14:cNvPr>
                <p14:cNvContentPartPr/>
                <p14:nvPr/>
              </p14:nvContentPartPr>
              <p14:xfrm>
                <a:off x="1383000" y="3779880"/>
                <a:ext cx="226800" cy="235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772" y="3719551"/>
                  <a:ext cx="346911" cy="356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9DA997-06DE-D17C-072F-968EA17AF712}"/>
              </a:ext>
            </a:extLst>
          </p:cNvPr>
          <p:cNvGrpSpPr/>
          <p:nvPr/>
        </p:nvGrpSpPr>
        <p:grpSpPr>
          <a:xfrm>
            <a:off x="1141173" y="2516785"/>
            <a:ext cx="1444634" cy="670868"/>
            <a:chOff x="2265720" y="1377960"/>
            <a:chExt cx="1536480" cy="71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14:cNvPr>
                <p14:cNvContentPartPr/>
                <p14:nvPr/>
              </p14:nvContentPartPr>
              <p14:xfrm>
                <a:off x="2318640" y="2040360"/>
                <a:ext cx="359" cy="2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5815" y="1973015"/>
                  <a:ext cx="125650" cy="156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14:cNvPr>
                <p14:cNvContentPartPr/>
                <p14:nvPr/>
              </p14:nvContentPartPr>
              <p14:xfrm>
                <a:off x="2265720" y="1420080"/>
                <a:ext cx="282240" cy="627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8793" y="1353080"/>
                  <a:ext cx="415711" cy="76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14:cNvPr>
                <p14:cNvContentPartPr/>
                <p14:nvPr/>
              </p14:nvContentPartPr>
              <p14:xfrm>
                <a:off x="2527080" y="1696200"/>
                <a:ext cx="84960" cy="205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0107" y="1629211"/>
                  <a:ext cx="218523" cy="33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14:cNvPr>
                <p14:cNvContentPartPr/>
                <p14:nvPr/>
              </p14:nvContentPartPr>
              <p14:xfrm>
                <a:off x="2583240" y="1607280"/>
                <a:ext cx="102600" cy="312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16244" y="1540347"/>
                  <a:ext cx="236210" cy="445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14:cNvPr>
                <p14:cNvContentPartPr/>
                <p14:nvPr/>
              </p14:nvContentPartPr>
              <p14:xfrm>
                <a:off x="2735160" y="1848480"/>
                <a:ext cx="28440" cy="20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8800" y="1781427"/>
                  <a:ext cx="160781" cy="342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14:cNvPr>
                <p14:cNvContentPartPr/>
                <p14:nvPr/>
              </p14:nvContentPartPr>
              <p14:xfrm>
                <a:off x="2936400" y="1847400"/>
                <a:ext cx="120240" cy="180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600" y="1780529"/>
                  <a:ext cx="253458" cy="313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14:cNvPr>
                <p14:cNvContentPartPr/>
                <p14:nvPr/>
              </p14:nvContentPartPr>
              <p14:xfrm>
                <a:off x="3169320" y="1676400"/>
                <a:ext cx="219241" cy="340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2362" y="1609356"/>
                  <a:ext cx="352775" cy="473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14:cNvPr>
                <p14:cNvContentPartPr/>
                <p14:nvPr/>
              </p14:nvContentPartPr>
              <p14:xfrm>
                <a:off x="3500880" y="1848120"/>
                <a:ext cx="18000" cy="180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3859" y="1781241"/>
                  <a:ext cx="151660" cy="31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14:cNvPr>
                <p14:cNvContentPartPr/>
                <p14:nvPr/>
              </p14:nvContentPartPr>
              <p14:xfrm>
                <a:off x="2513759" y="1869360"/>
                <a:ext cx="73440" cy="118801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6821" y="1802511"/>
                  <a:ext cx="206933" cy="252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14:cNvPr>
                <p14:cNvContentPartPr/>
                <p14:nvPr/>
              </p14:nvContentPartPr>
              <p14:xfrm>
                <a:off x="3590880" y="1377960"/>
                <a:ext cx="211320" cy="713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3885" y="1310972"/>
                  <a:ext cx="344926" cy="8471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B02CE-8FA7-11DB-6F55-46F28B950754}"/>
              </a:ext>
            </a:extLst>
          </p:cNvPr>
          <p:cNvGrpSpPr/>
          <p:nvPr/>
        </p:nvGrpSpPr>
        <p:grpSpPr>
          <a:xfrm>
            <a:off x="1063378" y="4659642"/>
            <a:ext cx="1682242" cy="538863"/>
            <a:chOff x="2121363" y="3594840"/>
            <a:chExt cx="1789197" cy="5731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14:cNvPr>
                <p14:cNvContentPartPr/>
                <p14:nvPr/>
              </p14:nvContentPartPr>
              <p14:xfrm>
                <a:off x="2121363" y="3608520"/>
                <a:ext cx="261361" cy="558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4396" y="3541504"/>
                  <a:ext cx="394911" cy="692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14:cNvPr>
                <p14:cNvContentPartPr/>
                <p14:nvPr/>
              </p14:nvContentPartPr>
              <p14:xfrm>
                <a:off x="2333403" y="3831360"/>
                <a:ext cx="197280" cy="195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66496" y="3764415"/>
                  <a:ext cx="330712" cy="32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14:cNvPr>
                <p14:cNvContentPartPr/>
                <p14:nvPr/>
              </p14:nvContentPartPr>
              <p14:xfrm>
                <a:off x="2438523" y="3840720"/>
                <a:ext cx="95760" cy="225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1491" y="3773642"/>
                  <a:ext cx="229441" cy="358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14:cNvPr>
                <p14:cNvContentPartPr/>
                <p14:nvPr/>
              </p14:nvContentPartPr>
              <p14:xfrm>
                <a:off x="2668205" y="3965640"/>
                <a:ext cx="187560" cy="112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1219" y="3898783"/>
                  <a:ext cx="321149" cy="24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14:cNvPr>
                <p14:cNvContentPartPr/>
                <p14:nvPr/>
              </p14:nvContentPartPr>
              <p14:xfrm>
                <a:off x="2883486" y="4031162"/>
                <a:ext cx="106201" cy="136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633" y="3964103"/>
                  <a:ext cx="239525" cy="270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14:cNvPr>
                <p14:cNvContentPartPr/>
                <p14:nvPr/>
              </p14:nvContentPartPr>
              <p14:xfrm>
                <a:off x="3179765" y="3793202"/>
                <a:ext cx="201600" cy="315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2693" y="3726231"/>
                  <a:ext cx="335361" cy="449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14:cNvPr>
                <p14:cNvContentPartPr/>
                <p14:nvPr/>
              </p14:nvContentPartPr>
              <p14:xfrm>
                <a:off x="3511685" y="3885362"/>
                <a:ext cx="111960" cy="115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4815" y="3818412"/>
                  <a:ext cx="245318" cy="24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14:cNvPr>
                <p14:cNvContentPartPr/>
                <p14:nvPr/>
              </p14:nvContentPartPr>
              <p14:xfrm>
                <a:off x="3685560" y="3594840"/>
                <a:ext cx="225000" cy="55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8482" y="3527873"/>
                  <a:ext cx="358773" cy="6926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14:cNvPr>
              <p14:cNvContentPartPr/>
              <p14:nvPr/>
            </p14:nvContentPartPr>
            <p14:xfrm>
              <a:off x="3566384" y="3107095"/>
              <a:ext cx="1496140" cy="1245294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3400" y="3044092"/>
                <a:ext cx="1621748" cy="1370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14:cNvPr>
              <p14:cNvContentPartPr/>
              <p14:nvPr/>
            </p14:nvContentPartPr>
            <p14:xfrm>
              <a:off x="3566384" y="4604588"/>
              <a:ext cx="1578314" cy="1186475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03381" y="4541593"/>
                <a:ext cx="1703960" cy="131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14:cNvPr>
              <p14:cNvContentPartPr/>
              <p14:nvPr/>
            </p14:nvContentPartPr>
            <p14:xfrm>
              <a:off x="2793840" y="1653780"/>
              <a:ext cx="953280" cy="8712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30840" y="1590780"/>
                <a:ext cx="107892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14:cNvPr>
              <p14:cNvContentPartPr/>
              <p14:nvPr/>
            </p14:nvContentPartPr>
            <p14:xfrm>
              <a:off x="2790600" y="2783460"/>
              <a:ext cx="847440" cy="6937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27600" y="2720460"/>
                <a:ext cx="97308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14:cNvPr>
              <p14:cNvContentPartPr/>
              <p14:nvPr/>
            </p14:nvContentPartPr>
            <p14:xfrm>
              <a:off x="2877720" y="3958500"/>
              <a:ext cx="728280" cy="9280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14720" y="3895500"/>
                <a:ext cx="85392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14:cNvPr>
              <p14:cNvContentPartPr/>
              <p14:nvPr/>
            </p14:nvContentPartPr>
            <p14:xfrm>
              <a:off x="5011980" y="1630320"/>
              <a:ext cx="337320" cy="187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48913" y="1567320"/>
                <a:ext cx="463094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16749C9-7A23-CD4F-CC6F-D62431F60FED}"/>
              </a:ext>
            </a:extLst>
          </p:cNvPr>
          <p:cNvGrpSpPr/>
          <p:nvPr/>
        </p:nvGrpSpPr>
        <p:grpSpPr>
          <a:xfrm>
            <a:off x="6624780" y="1281120"/>
            <a:ext cx="976084" cy="653400"/>
            <a:chOff x="6327600" y="940920"/>
            <a:chExt cx="100620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14:cNvPr>
                <p14:cNvContentPartPr/>
                <p14:nvPr/>
              </p14:nvContentPartPr>
              <p14:xfrm>
                <a:off x="6327600" y="1465080"/>
                <a:ext cx="14400" cy="61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62985" y="1398142"/>
                  <a:ext cx="143262" cy="139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14:cNvPr>
                <p14:cNvContentPartPr/>
                <p14:nvPr/>
              </p14:nvContentPartPr>
              <p14:xfrm>
                <a:off x="6511200" y="1437000"/>
                <a:ext cx="10440" cy="1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950" y="1374000"/>
                  <a:ext cx="140567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14:cNvPr>
                <p14:cNvContentPartPr/>
                <p14:nvPr/>
              </p14:nvContentPartPr>
              <p14:xfrm>
                <a:off x="6677160" y="1441680"/>
                <a:ext cx="10440" cy="7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11910" y="1375364"/>
                  <a:ext cx="140567" cy="13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14:cNvPr>
                <p14:cNvContentPartPr/>
                <p14:nvPr/>
              </p14:nvContentPartPr>
              <p14:xfrm>
                <a:off x="6772200" y="1136760"/>
                <a:ext cx="123840" cy="449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7314" y="1071835"/>
                  <a:ext cx="253242" cy="578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14:cNvPr>
                <p14:cNvContentPartPr/>
                <p14:nvPr/>
              </p14:nvContentPartPr>
              <p14:xfrm>
                <a:off x="7033560" y="1374000"/>
                <a:ext cx="106200" cy="142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68804" y="1309031"/>
                  <a:ext cx="235342" cy="272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14:cNvPr>
                <p14:cNvContentPartPr/>
                <p14:nvPr/>
              </p14:nvContentPartPr>
              <p14:xfrm>
                <a:off x="7129320" y="940920"/>
                <a:ext cx="204480" cy="673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4376" y="875976"/>
                  <a:ext cx="333996" cy="8030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14:cNvPr>
              <p14:cNvContentPartPr/>
              <p14:nvPr/>
            </p14:nvContentPartPr>
            <p14:xfrm>
              <a:off x="5830980" y="1737600"/>
              <a:ext cx="18000" cy="12168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67980" y="1674786"/>
                <a:ext cx="143640" cy="246949"/>
              </a:xfrm>
              <a:prstGeom prst="rect">
                <a:avLst/>
              </a:prstGeom>
            </p:spPr>
          </p:pic>
        </mc:Fallback>
      </mc:AlternateContent>
      <p:sp>
        <p:nvSpPr>
          <p:cNvPr id="447" name="TextBox 446">
            <a:extLst>
              <a:ext uri="{FF2B5EF4-FFF2-40B4-BE49-F238E27FC236}">
                <a16:creationId xmlns:a16="http://schemas.microsoft.com/office/drawing/2014/main" id="{C1E9ED51-69D5-718B-F1A2-3ABE046E3C0A}"/>
              </a:ext>
            </a:extLst>
          </p:cNvPr>
          <p:cNvSpPr txBox="1"/>
          <p:nvPr/>
        </p:nvSpPr>
        <p:spPr>
          <a:xfrm>
            <a:off x="8403180" y="523255"/>
            <a:ext cx="22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Attention Scores</a:t>
            </a:r>
          </a:p>
          <a:p>
            <a:pPr algn="ctr"/>
            <a:r>
              <a:rPr lang="en-US" sz="1600" dirty="0"/>
              <a:t>(Scaled Dot Products)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14:cNvPr>
              <p14:cNvContentPartPr/>
              <p14:nvPr/>
            </p14:nvContentPartPr>
            <p14:xfrm>
              <a:off x="1297380" y="2408520"/>
              <a:ext cx="929160" cy="76680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34356" y="2345223"/>
                <a:ext cx="1054849" cy="202913"/>
              </a:xfrm>
              <a:prstGeom prst="rect">
                <a:avLst/>
              </a:prstGeom>
            </p:spPr>
          </p:pic>
        </mc:Fallback>
      </mc:AlternateContent>
      <p:sp>
        <p:nvSpPr>
          <p:cNvPr id="451" name="TextBox 450">
            <a:extLst>
              <a:ext uri="{FF2B5EF4-FFF2-40B4-BE49-F238E27FC236}">
                <a16:creationId xmlns:a16="http://schemas.microsoft.com/office/drawing/2014/main" id="{50062E54-DECD-7AAB-B1BD-9B73FE753933}"/>
              </a:ext>
            </a:extLst>
          </p:cNvPr>
          <p:cNvSpPr txBox="1"/>
          <p:nvPr/>
        </p:nvSpPr>
        <p:spPr>
          <a:xfrm>
            <a:off x="2264353" y="670102"/>
            <a:ext cx="353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Projection Matrices</a:t>
            </a:r>
          </a:p>
          <a:p>
            <a:pPr algn="ctr"/>
            <a:r>
              <a:rPr lang="en-US" sz="1600" dirty="0"/>
              <a:t>(Learned Network Weights)</a:t>
            </a:r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365B5CC-4C78-43A5-8542-A42AE3307135}"/>
              </a:ext>
            </a:extLst>
          </p:cNvPr>
          <p:cNvGrpSpPr/>
          <p:nvPr/>
        </p:nvGrpSpPr>
        <p:grpSpPr>
          <a:xfrm>
            <a:off x="8739861" y="1312170"/>
            <a:ext cx="610239" cy="721705"/>
            <a:chOff x="8208600" y="1310280"/>
            <a:chExt cx="709552" cy="8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14:cNvPr>
                <p14:cNvContentPartPr/>
                <p14:nvPr/>
              </p14:nvContentPartPr>
              <p14:xfrm>
                <a:off x="8494433" y="1542480"/>
                <a:ext cx="311040" cy="30528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21075" y="1469196"/>
                  <a:ext cx="457338" cy="451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14:cNvPr>
                <p14:cNvContentPartPr/>
                <p14:nvPr/>
              </p14:nvContentPartPr>
              <p14:xfrm>
                <a:off x="8864872" y="1805640"/>
                <a:ext cx="53280" cy="18180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92028" y="1732334"/>
                  <a:ext cx="198551" cy="327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14:cNvPr>
                <p14:cNvContentPartPr/>
                <p14:nvPr/>
              </p14:nvContentPartPr>
              <p14:xfrm>
                <a:off x="8208600" y="1310280"/>
                <a:ext cx="416880" cy="83916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5353" y="1237037"/>
                  <a:ext cx="562955" cy="9852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1E6B35A4-2F42-8CFD-E41E-2D3CB8628628}"/>
              </a:ext>
            </a:extLst>
          </p:cNvPr>
          <p:cNvGrpSpPr/>
          <p:nvPr/>
        </p:nvGrpSpPr>
        <p:grpSpPr>
          <a:xfrm>
            <a:off x="9692081" y="1289188"/>
            <a:ext cx="625720" cy="796940"/>
            <a:chOff x="9539165" y="1336920"/>
            <a:chExt cx="727555" cy="92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14:cNvPr>
                <p14:cNvContentPartPr/>
                <p14:nvPr/>
              </p14:nvContentPartPr>
              <p14:xfrm>
                <a:off x="9539165" y="1567320"/>
                <a:ext cx="226440" cy="3045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65917" y="1494108"/>
                  <a:ext cx="372517" cy="45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14:cNvPr>
                <p14:cNvContentPartPr/>
                <p14:nvPr/>
              </p14:nvContentPartPr>
              <p14:xfrm>
                <a:off x="9839045" y="1808880"/>
                <a:ext cx="173160" cy="16596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66026" y="1735539"/>
                  <a:ext cx="318781" cy="312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14:cNvPr>
                <p14:cNvContentPartPr/>
                <p14:nvPr/>
              </p14:nvContentPartPr>
              <p14:xfrm>
                <a:off x="9831840" y="1336920"/>
                <a:ext cx="434880" cy="92664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58593" y="1263676"/>
                  <a:ext cx="580956" cy="10727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14:cNvPr>
              <p14:cNvContentPartPr/>
              <p14:nvPr/>
            </p14:nvContentPartPr>
            <p14:xfrm>
              <a:off x="7512660" y="1690920"/>
              <a:ext cx="1023120" cy="238608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49660" y="1627920"/>
                <a:ext cx="1148760" cy="251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2" name="Group 541">
            <a:extLst>
              <a:ext uri="{FF2B5EF4-FFF2-40B4-BE49-F238E27FC236}">
                <a16:creationId xmlns:a16="http://schemas.microsoft.com/office/drawing/2014/main" id="{FFDE49A7-B435-BD52-E7BB-9B8CB30AB94E}"/>
              </a:ext>
            </a:extLst>
          </p:cNvPr>
          <p:cNvGrpSpPr/>
          <p:nvPr/>
        </p:nvGrpSpPr>
        <p:grpSpPr>
          <a:xfrm>
            <a:off x="7628220" y="1566720"/>
            <a:ext cx="956520" cy="1700640"/>
            <a:chOff x="7270080" y="1551480"/>
            <a:chExt cx="956520" cy="170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14:cNvPr>
                <p14:cNvContentPartPr/>
                <p14:nvPr/>
              </p14:nvContentPartPr>
              <p14:xfrm>
                <a:off x="7363320" y="1633560"/>
                <a:ext cx="830880" cy="8244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00320" y="1570834"/>
                  <a:ext cx="956520" cy="20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14:cNvPr>
                <p14:cNvContentPartPr/>
                <p14:nvPr/>
              </p14:nvContentPartPr>
              <p14:xfrm>
                <a:off x="7270080" y="1677480"/>
                <a:ext cx="752040" cy="157464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07080" y="1614466"/>
                  <a:ext cx="877680" cy="170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14:cNvPr>
                <p14:cNvContentPartPr/>
                <p14:nvPr/>
              </p14:nvContentPartPr>
              <p14:xfrm>
                <a:off x="8071440" y="1551480"/>
                <a:ext cx="155160" cy="32148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8440" y="1488550"/>
                  <a:ext cx="280800" cy="4469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71C6A6B3-8CE9-CBFA-F756-DF525EEB9FE1}"/>
              </a:ext>
            </a:extLst>
          </p:cNvPr>
          <p:cNvGrpSpPr/>
          <p:nvPr/>
        </p:nvGrpSpPr>
        <p:grpSpPr>
          <a:xfrm>
            <a:off x="3545100" y="1282057"/>
            <a:ext cx="2927102" cy="1384900"/>
            <a:chOff x="3186960" y="1266817"/>
            <a:chExt cx="2927102" cy="13849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14:cNvPr>
                <p14:cNvContentPartPr/>
                <p14:nvPr/>
              </p14:nvContentPartPr>
              <p14:xfrm>
                <a:off x="3284466" y="1492345"/>
                <a:ext cx="130613" cy="1130827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21498" y="1429341"/>
                  <a:ext cx="256189" cy="1256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14:cNvPr>
                <p14:cNvContentPartPr/>
                <p14:nvPr/>
              </p14:nvContentPartPr>
              <p14:xfrm>
                <a:off x="3401239" y="1464377"/>
                <a:ext cx="1078928" cy="73812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38260" y="1401367"/>
                  <a:ext cx="1204527" cy="199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14:cNvPr>
                <p14:cNvContentPartPr/>
                <p14:nvPr/>
              </p14:nvContentPartPr>
              <p14:xfrm>
                <a:off x="3295711" y="2594051"/>
                <a:ext cx="1331505" cy="57666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32717" y="2530979"/>
                  <a:ext cx="1457132" cy="183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14:cNvPr>
                <p14:cNvContentPartPr/>
                <p14:nvPr/>
              </p14:nvContentPartPr>
              <p14:xfrm>
                <a:off x="4612511" y="1503590"/>
                <a:ext cx="45556" cy="1139189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49737" y="1440602"/>
                  <a:ext cx="170745" cy="1264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14:cNvPr>
                <p14:cNvContentPartPr/>
                <p14:nvPr/>
              </p14:nvContentPartPr>
              <p14:xfrm>
                <a:off x="3468132" y="2152619"/>
                <a:ext cx="229222" cy="223744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05159" y="2089669"/>
                  <a:ext cx="354808" cy="34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14:cNvPr>
                <p14:cNvContentPartPr/>
                <p14:nvPr/>
              </p14:nvContentPartPr>
              <p14:xfrm>
                <a:off x="3716672" y="2243731"/>
                <a:ext cx="198371" cy="134361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53669" y="2180862"/>
                  <a:ext cx="324018" cy="259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14:cNvPr>
                <p14:cNvContentPartPr/>
                <p14:nvPr/>
              </p14:nvContentPartPr>
              <p14:xfrm>
                <a:off x="3897743" y="2150312"/>
                <a:ext cx="136091" cy="14503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34738" y="2087334"/>
                  <a:ext cx="261741" cy="270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14:cNvPr>
                <p14:cNvContentPartPr/>
                <p14:nvPr/>
              </p14:nvContentPartPr>
              <p14:xfrm>
                <a:off x="4073047" y="2206537"/>
                <a:ext cx="45556" cy="96302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10273" y="2143653"/>
                  <a:ext cx="170745" cy="221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14:cNvPr>
                <p14:cNvContentPartPr/>
                <p14:nvPr/>
              </p14:nvContentPartPr>
              <p14:xfrm>
                <a:off x="4101303" y="2104756"/>
                <a:ext cx="68046" cy="201831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38629" y="2041796"/>
                  <a:ext cx="193036" cy="327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14:cNvPr>
                <p14:cNvContentPartPr/>
                <p14:nvPr/>
              </p14:nvContentPartPr>
              <p14:xfrm>
                <a:off x="4205678" y="2135319"/>
                <a:ext cx="155986" cy="191162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42635" y="2072318"/>
                  <a:ext cx="281711" cy="31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14:cNvPr>
                <p14:cNvContentPartPr/>
                <p14:nvPr/>
              </p14:nvContentPartPr>
              <p14:xfrm>
                <a:off x="4245468" y="2184335"/>
                <a:ext cx="144453" cy="144453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82427" y="2121294"/>
                  <a:ext cx="270174" cy="270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14:cNvPr>
                <p14:cNvContentPartPr/>
                <p14:nvPr/>
              </p14:nvContentPartPr>
              <p14:xfrm>
                <a:off x="3514664" y="1677472"/>
                <a:ext cx="223920" cy="295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51664" y="1614549"/>
                  <a:ext cx="349560" cy="421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14:cNvPr>
                <p14:cNvContentPartPr/>
                <p14:nvPr/>
              </p14:nvContentPartPr>
              <p14:xfrm>
                <a:off x="3653264" y="1889512"/>
                <a:ext cx="109800" cy="105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90264" y="1826512"/>
                  <a:ext cx="235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14:cNvPr>
                <p14:cNvContentPartPr/>
                <p14:nvPr/>
              </p14:nvContentPartPr>
              <p14:xfrm>
                <a:off x="3783584" y="1849552"/>
                <a:ext cx="216000" cy="83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20479" y="1786552"/>
                  <a:ext cx="34185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14:cNvPr>
                <p14:cNvContentPartPr/>
                <p14:nvPr/>
              </p14:nvContentPartPr>
              <p14:xfrm>
                <a:off x="4002824" y="1795192"/>
                <a:ext cx="152280" cy="123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39824" y="1732192"/>
                  <a:ext cx="277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14:cNvPr>
                <p14:cNvContentPartPr/>
                <p14:nvPr/>
              </p14:nvContentPartPr>
              <p14:xfrm>
                <a:off x="4186064" y="1813912"/>
                <a:ext cx="70920" cy="101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23064" y="1750912"/>
                  <a:ext cx="196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14:cNvPr>
                <p14:cNvContentPartPr/>
                <p14:nvPr/>
              </p14:nvContentPartPr>
              <p14:xfrm>
                <a:off x="4284704" y="1798792"/>
                <a:ext cx="167040" cy="271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21704" y="1735792"/>
                  <a:ext cx="292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14:cNvPr>
                <p14:cNvContentPartPr/>
                <p14:nvPr/>
              </p14:nvContentPartPr>
              <p14:xfrm>
                <a:off x="5070367" y="1266817"/>
                <a:ext cx="230140" cy="567141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07340" y="1203841"/>
                  <a:ext cx="355835" cy="69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14:cNvPr>
                <p14:cNvContentPartPr/>
                <p14:nvPr/>
              </p14:nvContentPartPr>
              <p14:xfrm>
                <a:off x="5272207" y="1449460"/>
                <a:ext cx="154706" cy="371924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09245" y="1386453"/>
                  <a:ext cx="280270" cy="49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14:cNvPr>
                <p14:cNvContentPartPr/>
                <p14:nvPr/>
              </p14:nvContentPartPr>
              <p14:xfrm>
                <a:off x="5606760" y="1777748"/>
                <a:ext cx="65305" cy="103371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43620" y="1714936"/>
                  <a:ext cx="191225" cy="228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14:cNvPr>
                <p14:cNvContentPartPr/>
                <p14:nvPr/>
              </p14:nvContentPartPr>
              <p14:xfrm>
                <a:off x="5722320" y="1435188"/>
                <a:ext cx="141785" cy="341891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59344" y="1372208"/>
                  <a:ext cx="267376" cy="467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14:cNvPr>
                <p14:cNvContentPartPr/>
                <p14:nvPr/>
              </p14:nvContentPartPr>
              <p14:xfrm>
                <a:off x="5952720" y="1644468"/>
                <a:ext cx="161342" cy="170771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89696" y="1581420"/>
                  <a:ext cx="287030" cy="296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14:cNvPr>
                <p14:cNvContentPartPr/>
                <p14:nvPr/>
              </p14:nvContentPartPr>
              <p14:xfrm>
                <a:off x="4905600" y="1542840"/>
                <a:ext cx="106200" cy="2160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42600" y="1479735"/>
                  <a:ext cx="231840" cy="341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14:cNvPr>
                <p14:cNvContentPartPr/>
                <p14:nvPr/>
              </p14:nvContentPartPr>
              <p14:xfrm>
                <a:off x="3186960" y="1541760"/>
                <a:ext cx="174240" cy="25956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123960" y="1478760"/>
                  <a:ext cx="29988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5641BAE-BE11-9916-13F5-F4E72CF2ED5D}"/>
              </a:ext>
            </a:extLst>
          </p:cNvPr>
          <p:cNvGrpSpPr/>
          <p:nvPr/>
        </p:nvGrpSpPr>
        <p:grpSpPr>
          <a:xfrm>
            <a:off x="3456900" y="3009480"/>
            <a:ext cx="4069320" cy="1297440"/>
            <a:chOff x="3098760" y="2994240"/>
            <a:chExt cx="4069320" cy="12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14:cNvPr>
                <p14:cNvContentPartPr/>
                <p14:nvPr/>
              </p14:nvContentPartPr>
              <p14:xfrm>
                <a:off x="3546742" y="3833149"/>
                <a:ext cx="272471" cy="224608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83753" y="3770158"/>
                  <a:ext cx="398088" cy="350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14:cNvPr>
                <p14:cNvContentPartPr/>
                <p14:nvPr/>
              </p14:nvContentPartPr>
              <p14:xfrm>
                <a:off x="3865923" y="3923397"/>
                <a:ext cx="178476" cy="11389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02953" y="3860524"/>
                  <a:ext cx="304057" cy="239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14:cNvPr>
                <p14:cNvContentPartPr/>
                <p14:nvPr/>
              </p14:nvContentPartPr>
              <p14:xfrm>
                <a:off x="4044975" y="3758761"/>
                <a:ext cx="107835" cy="276219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82071" y="3695820"/>
                  <a:ext cx="233283" cy="401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14:cNvPr>
                <p14:cNvContentPartPr/>
                <p14:nvPr/>
              </p14:nvContentPartPr>
              <p14:xfrm>
                <a:off x="4188563" y="3836898"/>
                <a:ext cx="57378" cy="162906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25806" y="3773826"/>
                  <a:ext cx="182534" cy="288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14:cNvPr>
                <p14:cNvContentPartPr/>
                <p14:nvPr/>
              </p14:nvContentPartPr>
              <p14:xfrm>
                <a:off x="4248536" y="3725314"/>
                <a:ext cx="73812" cy="252865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85526" y="3662278"/>
                  <a:ext cx="199472" cy="37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14:cNvPr>
                <p14:cNvContentPartPr/>
                <p14:nvPr/>
              </p14:nvContentPartPr>
              <p14:xfrm>
                <a:off x="4350027" y="3781827"/>
                <a:ext cx="161464" cy="217689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86955" y="3718755"/>
                  <a:ext cx="287247" cy="343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14:cNvPr>
                <p14:cNvContentPartPr/>
                <p14:nvPr/>
              </p14:nvContentPartPr>
              <p14:xfrm>
                <a:off x="4328114" y="3840069"/>
                <a:ext cx="169538" cy="205579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65122" y="3777063"/>
                  <a:ext cx="295162" cy="331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14:cNvPr>
                <p14:cNvContentPartPr/>
                <p14:nvPr/>
              </p14:nvContentPartPr>
              <p14:xfrm>
                <a:off x="3582704" y="3364792"/>
                <a:ext cx="35640" cy="298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19704" y="3301792"/>
                  <a:ext cx="1612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14:cNvPr>
                <p14:cNvContentPartPr/>
                <p14:nvPr/>
              </p14:nvContentPartPr>
              <p14:xfrm>
                <a:off x="3596744" y="3393232"/>
                <a:ext cx="219240" cy="177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33744" y="3330232"/>
                  <a:ext cx="344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14:cNvPr>
                <p14:cNvContentPartPr/>
                <p14:nvPr/>
              </p14:nvContentPartPr>
              <p14:xfrm>
                <a:off x="3575864" y="3559912"/>
                <a:ext cx="198000" cy="81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2864" y="3496912"/>
                  <a:ext cx="32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14:cNvPr>
                <p14:cNvContentPartPr/>
                <p14:nvPr/>
              </p14:nvContentPartPr>
              <p14:xfrm>
                <a:off x="3840464" y="3438592"/>
                <a:ext cx="261360" cy="156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77551" y="3375737"/>
                  <a:ext cx="386827" cy="281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14:cNvPr>
                <p14:cNvContentPartPr/>
                <p14:nvPr/>
              </p14:nvContentPartPr>
              <p14:xfrm>
                <a:off x="4034504" y="3458752"/>
                <a:ext cx="258120" cy="222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71504" y="3395752"/>
                  <a:ext cx="383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14:cNvPr>
                <p14:cNvContentPartPr/>
                <p14:nvPr/>
              </p14:nvContentPartPr>
              <p14:xfrm>
                <a:off x="4696320" y="3979200"/>
                <a:ext cx="165600" cy="5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33320" y="3916200"/>
                  <a:ext cx="29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14:cNvPr>
                <p14:cNvContentPartPr/>
                <p14:nvPr/>
              </p14:nvContentPartPr>
              <p14:xfrm>
                <a:off x="5048760" y="3792000"/>
                <a:ext cx="115920" cy="418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85760" y="3729000"/>
                  <a:ext cx="2415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14:cNvPr>
                <p14:cNvContentPartPr/>
                <p14:nvPr/>
              </p14:nvContentPartPr>
              <p14:xfrm>
                <a:off x="5187000" y="3757440"/>
                <a:ext cx="183960" cy="396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24000" y="3694383"/>
                  <a:ext cx="309600" cy="521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14:cNvPr>
                <p14:cNvContentPartPr/>
                <p14:nvPr/>
              </p14:nvContentPartPr>
              <p14:xfrm>
                <a:off x="5448000" y="4108440"/>
                <a:ext cx="360" cy="100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85000" y="4045440"/>
                  <a:ext cx="12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14:cNvPr>
                <p14:cNvContentPartPr/>
                <p14:nvPr/>
              </p14:nvContentPartPr>
              <p14:xfrm>
                <a:off x="5511360" y="4119960"/>
                <a:ext cx="63720" cy="1008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48360" y="4056960"/>
                  <a:ext cx="189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14:cNvPr>
                <p14:cNvContentPartPr/>
                <p14:nvPr/>
              </p14:nvContentPartPr>
              <p14:xfrm>
                <a:off x="5628000" y="3784080"/>
                <a:ext cx="208440" cy="365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65109" y="3721080"/>
                  <a:ext cx="333863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14:cNvPr>
                <p14:cNvContentPartPr/>
                <p14:nvPr/>
              </p14:nvContentPartPr>
              <p14:xfrm>
                <a:off x="5882160" y="4077480"/>
                <a:ext cx="131400" cy="126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819160" y="4014299"/>
                  <a:ext cx="257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14:cNvPr>
                <p14:cNvContentPartPr/>
                <p14:nvPr/>
              </p14:nvContentPartPr>
              <p14:xfrm>
                <a:off x="6121920" y="4123560"/>
                <a:ext cx="10800" cy="15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58920" y="4059060"/>
                  <a:ext cx="13644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14:cNvPr>
                <p14:cNvContentPartPr/>
                <p14:nvPr/>
              </p14:nvContentPartPr>
              <p14:xfrm>
                <a:off x="6280680" y="4122480"/>
                <a:ext cx="7560" cy="50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217680" y="405948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14:cNvPr>
                <p14:cNvContentPartPr/>
                <p14:nvPr/>
              </p14:nvContentPartPr>
              <p14:xfrm>
                <a:off x="6365640" y="4112040"/>
                <a:ext cx="35640" cy="15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02640" y="4047540"/>
                  <a:ext cx="16128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14:cNvPr>
                <p14:cNvContentPartPr/>
                <p14:nvPr/>
              </p14:nvContentPartPr>
              <p14:xfrm>
                <a:off x="6449880" y="3749160"/>
                <a:ext cx="219600" cy="414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86880" y="3686160"/>
                  <a:ext cx="3452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14:cNvPr>
                <p14:cNvContentPartPr/>
                <p14:nvPr/>
              </p14:nvContentPartPr>
              <p14:xfrm>
                <a:off x="6732480" y="4056600"/>
                <a:ext cx="158400" cy="191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69480" y="3993600"/>
                  <a:ext cx="284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14:cNvPr>
                <p14:cNvContentPartPr/>
                <p14:nvPr/>
              </p14:nvContentPartPr>
              <p14:xfrm>
                <a:off x="6836160" y="3761040"/>
                <a:ext cx="236160" cy="530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73160" y="3698040"/>
                  <a:ext cx="361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14:cNvPr>
                <p14:cNvContentPartPr/>
                <p14:nvPr/>
              </p14:nvContentPartPr>
              <p14:xfrm>
                <a:off x="3148440" y="3328080"/>
                <a:ext cx="137520" cy="28548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85440" y="3265159"/>
                  <a:ext cx="263160" cy="410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14:cNvPr>
                <p14:cNvContentPartPr/>
                <p14:nvPr/>
              </p14:nvContentPartPr>
              <p14:xfrm>
                <a:off x="3098760" y="3830280"/>
                <a:ext cx="188280" cy="27540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35760" y="3767198"/>
                  <a:ext cx="313920" cy="401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14:cNvPr>
                <p14:cNvContentPartPr/>
                <p14:nvPr/>
              </p14:nvContentPartPr>
              <p14:xfrm>
                <a:off x="4812720" y="3916320"/>
                <a:ext cx="125280" cy="24840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49720" y="3853320"/>
                  <a:ext cx="250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14:cNvPr>
                <p14:cNvContentPartPr/>
                <p14:nvPr/>
              </p14:nvContentPartPr>
              <p14:xfrm>
                <a:off x="4639800" y="3320760"/>
                <a:ext cx="187560" cy="17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76679" y="3257760"/>
                  <a:ext cx="313442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14:cNvPr>
                <p14:cNvContentPartPr/>
                <p14:nvPr/>
              </p14:nvContentPartPr>
              <p14:xfrm>
                <a:off x="5024280" y="3006840"/>
                <a:ext cx="175680" cy="450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61280" y="2943790"/>
                  <a:ext cx="301320" cy="576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14:cNvPr>
                <p14:cNvContentPartPr/>
                <p14:nvPr/>
              </p14:nvContentPartPr>
              <p14:xfrm>
                <a:off x="5260800" y="3107280"/>
                <a:ext cx="162000" cy="234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97800" y="3044376"/>
                  <a:ext cx="287640" cy="36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14:cNvPr>
                <p14:cNvContentPartPr/>
                <p14:nvPr/>
              </p14:nvContentPartPr>
              <p14:xfrm>
                <a:off x="5567880" y="3320760"/>
                <a:ext cx="360" cy="109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04880" y="3257760"/>
                  <a:ext cx="126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14:cNvPr>
                <p14:cNvContentPartPr/>
                <p14:nvPr/>
              </p14:nvContentPartPr>
              <p14:xfrm>
                <a:off x="5599560" y="3435240"/>
                <a:ext cx="60480" cy="103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36560" y="3372020"/>
                  <a:ext cx="186120" cy="22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14:cNvPr>
                <p14:cNvContentPartPr/>
                <p14:nvPr/>
              </p14:nvContentPartPr>
              <p14:xfrm>
                <a:off x="5758680" y="3079560"/>
                <a:ext cx="205200" cy="277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95680" y="3016642"/>
                  <a:ext cx="330840" cy="403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14:cNvPr>
                <p14:cNvContentPartPr/>
                <p14:nvPr/>
              </p14:nvContentPartPr>
              <p14:xfrm>
                <a:off x="5980800" y="3304560"/>
                <a:ext cx="119880" cy="111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17610" y="3241356"/>
                  <a:ext cx="245898" cy="237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14:cNvPr>
                <p14:cNvContentPartPr/>
                <p14:nvPr/>
              </p14:nvContentPartPr>
              <p14:xfrm>
                <a:off x="6238560" y="3383760"/>
                <a:ext cx="10800" cy="5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77592" y="3316560"/>
                  <a:ext cx="132387" cy="13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14:cNvPr>
                <p14:cNvContentPartPr/>
                <p14:nvPr/>
              </p14:nvContentPartPr>
              <p14:xfrm>
                <a:off x="6340800" y="3368280"/>
                <a:ext cx="70920" cy="25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77800" y="3305280"/>
                  <a:ext cx="19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14:cNvPr>
                <p14:cNvContentPartPr/>
                <p14:nvPr/>
              </p14:nvContentPartPr>
              <p14:xfrm>
                <a:off x="6485520" y="3372960"/>
                <a:ext cx="360" cy="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22520" y="3309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14:cNvPr>
                <p14:cNvContentPartPr/>
                <p14:nvPr/>
              </p14:nvContentPartPr>
              <p14:xfrm>
                <a:off x="6601440" y="2994240"/>
                <a:ext cx="188280" cy="377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38440" y="2931240"/>
                  <a:ext cx="3139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14:cNvPr>
                <p14:cNvContentPartPr/>
                <p14:nvPr/>
              </p14:nvContentPartPr>
              <p14:xfrm>
                <a:off x="6908880" y="3306000"/>
                <a:ext cx="84960" cy="133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45880" y="3243000"/>
                  <a:ext cx="210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14:cNvPr>
                <p14:cNvContentPartPr/>
                <p14:nvPr/>
              </p14:nvContentPartPr>
              <p14:xfrm>
                <a:off x="6997800" y="3018360"/>
                <a:ext cx="170280" cy="480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34667" y="2955360"/>
                  <a:ext cx="296186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14:cNvPr>
                <p14:cNvContentPartPr/>
                <p14:nvPr/>
              </p14:nvContentPartPr>
              <p14:xfrm>
                <a:off x="4750080" y="3181200"/>
                <a:ext cx="131400" cy="25560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87080" y="3118200"/>
                  <a:ext cx="25704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1F4B4ED-EB6D-DF54-3232-F9AB41A9A1BC}"/>
              </a:ext>
            </a:extLst>
          </p:cNvPr>
          <p:cNvGrpSpPr/>
          <p:nvPr/>
        </p:nvGrpSpPr>
        <p:grpSpPr>
          <a:xfrm>
            <a:off x="2751720" y="3117180"/>
            <a:ext cx="4802580" cy="2749980"/>
            <a:chOff x="2393580" y="3101940"/>
            <a:chExt cx="4802580" cy="27499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14:cNvPr>
                <p14:cNvContentPartPr/>
                <p14:nvPr/>
              </p14:nvContentPartPr>
              <p14:xfrm>
                <a:off x="3470912" y="5258560"/>
                <a:ext cx="294096" cy="245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07917" y="5195581"/>
                  <a:ext cx="419726" cy="370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14:cNvPr>
                <p14:cNvContentPartPr/>
                <p14:nvPr/>
              </p14:nvContentPartPr>
              <p14:xfrm>
                <a:off x="3821232" y="5361494"/>
                <a:ext cx="200965" cy="100627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58205" y="5298602"/>
                  <a:ext cx="326658" cy="22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14:cNvPr>
                <p14:cNvContentPartPr/>
                <p14:nvPr/>
              </p14:nvContentPartPr>
              <p14:xfrm>
                <a:off x="4010952" y="5148995"/>
                <a:ext cx="138686" cy="266128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948076" y="5086059"/>
                  <a:ext cx="264078" cy="3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14:cNvPr>
                <p14:cNvContentPartPr/>
                <p14:nvPr/>
              </p14:nvContentPartPr>
              <p14:xfrm>
                <a:off x="4183085" y="5274707"/>
                <a:ext cx="90824" cy="132055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20013" y="5211909"/>
                  <a:ext cx="216608" cy="257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14:cNvPr>
                <p14:cNvContentPartPr/>
                <p14:nvPr/>
              </p14:nvContentPartPr>
              <p14:xfrm>
                <a:off x="4276504" y="5182441"/>
                <a:ext cx="73812" cy="2139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213800" y="5119517"/>
                  <a:ext cx="198862" cy="339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14:cNvPr>
                <p14:cNvContentPartPr/>
                <p14:nvPr/>
              </p14:nvContentPartPr>
              <p14:xfrm>
                <a:off x="4375401" y="5210986"/>
                <a:ext cx="183666" cy="214517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312502" y="5148104"/>
                  <a:ext cx="309105" cy="339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14:cNvPr>
                <p14:cNvContentPartPr/>
                <p14:nvPr/>
              </p14:nvContentPartPr>
              <p14:xfrm>
                <a:off x="4398467" y="5262885"/>
                <a:ext cx="203272" cy="252288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35507" y="5199903"/>
                  <a:ext cx="328833" cy="37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14:cNvPr>
                <p14:cNvContentPartPr/>
                <p14:nvPr/>
              </p14:nvContentPartPr>
              <p14:xfrm>
                <a:off x="3476864" y="4848712"/>
                <a:ext cx="303840" cy="229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13864" y="4785712"/>
                  <a:ext cx="4294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14:cNvPr>
                <p14:cNvContentPartPr/>
                <p14:nvPr/>
              </p14:nvContentPartPr>
              <p14:xfrm>
                <a:off x="3840464" y="4904152"/>
                <a:ext cx="180360" cy="107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77464" y="4841152"/>
                  <a:ext cx="306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14:cNvPr>
                <p14:cNvContentPartPr/>
                <p14:nvPr/>
              </p14:nvContentPartPr>
              <p14:xfrm>
                <a:off x="4083824" y="4721632"/>
                <a:ext cx="53280" cy="259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20824" y="4658544"/>
                  <a:ext cx="178920" cy="385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14:cNvPr>
                <p14:cNvContentPartPr/>
                <p14:nvPr/>
              </p14:nvContentPartPr>
              <p14:xfrm>
                <a:off x="4258784" y="4845472"/>
                <a:ext cx="181800" cy="202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95909" y="4782472"/>
                  <a:ext cx="307192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14:cNvPr>
                <p14:cNvContentPartPr/>
                <p14:nvPr/>
              </p14:nvContentPartPr>
              <p14:xfrm>
                <a:off x="4443824" y="4839352"/>
                <a:ext cx="204840" cy="211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80824" y="4776352"/>
                  <a:ext cx="33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14:cNvPr>
                <p14:cNvContentPartPr/>
                <p14:nvPr/>
              </p14:nvContentPartPr>
              <p14:xfrm>
                <a:off x="4770480" y="4913400"/>
                <a:ext cx="159120" cy="11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07480" y="4850400"/>
                  <a:ext cx="28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14:cNvPr>
                <p14:cNvContentPartPr/>
                <p14:nvPr/>
              </p14:nvContentPartPr>
              <p14:xfrm>
                <a:off x="5063520" y="4596960"/>
                <a:ext cx="159120" cy="447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00520" y="4533909"/>
                  <a:ext cx="284760" cy="573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14:cNvPr>
                <p14:cNvContentPartPr/>
                <p14:nvPr/>
              </p14:nvContentPartPr>
              <p14:xfrm>
                <a:off x="5256120" y="4767960"/>
                <a:ext cx="160560" cy="199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93120" y="4704960"/>
                  <a:ext cx="286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14:cNvPr>
                <p14:cNvContentPartPr/>
                <p14:nvPr/>
              </p14:nvContentPartPr>
              <p14:xfrm>
                <a:off x="5514960" y="4919160"/>
                <a:ext cx="7560" cy="127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48810" y="4856160"/>
                  <a:ext cx="139482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14:cNvPr>
                <p14:cNvContentPartPr/>
                <p14:nvPr/>
              </p14:nvContentPartPr>
              <p14:xfrm>
                <a:off x="5656080" y="4988640"/>
                <a:ext cx="74520" cy="1296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93080" y="4925815"/>
                  <a:ext cx="200160" cy="254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14:cNvPr>
                <p14:cNvContentPartPr/>
                <p14:nvPr/>
              </p14:nvContentPartPr>
              <p14:xfrm>
                <a:off x="5787120" y="4739520"/>
                <a:ext cx="162360" cy="287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723980" y="4676599"/>
                  <a:ext cx="288279" cy="413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14:cNvPr>
                <p14:cNvContentPartPr/>
                <p14:nvPr/>
              </p14:nvContentPartPr>
              <p14:xfrm>
                <a:off x="6016080" y="4876680"/>
                <a:ext cx="88560" cy="160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53080" y="4813821"/>
                  <a:ext cx="214200" cy="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14:cNvPr>
                <p14:cNvContentPartPr/>
                <p14:nvPr/>
              </p14:nvContentPartPr>
              <p14:xfrm>
                <a:off x="6259800" y="5000160"/>
                <a:ext cx="7560" cy="28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96800" y="4937160"/>
                  <a:ext cx="13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14:cNvPr>
                <p14:cNvContentPartPr/>
                <p14:nvPr/>
              </p14:nvContentPartPr>
              <p14:xfrm>
                <a:off x="6407760" y="4953000"/>
                <a:ext cx="53280" cy="38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44760" y="4890000"/>
                  <a:ext cx="178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14:cNvPr>
                <p14:cNvContentPartPr/>
                <p14:nvPr/>
              </p14:nvContentPartPr>
              <p14:xfrm>
                <a:off x="6492720" y="4707120"/>
                <a:ext cx="236880" cy="276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29720" y="4644120"/>
                  <a:ext cx="362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14:cNvPr>
                <p14:cNvContentPartPr/>
                <p14:nvPr/>
              </p14:nvContentPartPr>
              <p14:xfrm>
                <a:off x="6757320" y="4845360"/>
                <a:ext cx="180360" cy="172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94320" y="4782360"/>
                  <a:ext cx="306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14:cNvPr>
                <p14:cNvContentPartPr/>
                <p14:nvPr/>
              </p14:nvContentPartPr>
              <p14:xfrm>
                <a:off x="6812400" y="4666440"/>
                <a:ext cx="259560" cy="412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49400" y="4603495"/>
                  <a:ext cx="385200" cy="538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14:cNvPr>
                <p14:cNvContentPartPr/>
                <p14:nvPr/>
              </p14:nvContentPartPr>
              <p14:xfrm>
                <a:off x="4820520" y="5501280"/>
                <a:ext cx="150840" cy="36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57520" y="5438280"/>
                  <a:ext cx="276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14:cNvPr>
                <p14:cNvContentPartPr/>
                <p14:nvPr/>
              </p14:nvContentPartPr>
              <p14:xfrm>
                <a:off x="5112840" y="5270520"/>
                <a:ext cx="162720" cy="476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49840" y="5207520"/>
                  <a:ext cx="2883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14:cNvPr>
                <p14:cNvContentPartPr/>
                <p14:nvPr/>
              </p14:nvContentPartPr>
              <p14:xfrm>
                <a:off x="5363040" y="5467440"/>
                <a:ext cx="197640" cy="205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00040" y="5404550"/>
                  <a:ext cx="323280" cy="330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14:cNvPr>
                <p14:cNvContentPartPr/>
                <p14:nvPr/>
              </p14:nvContentPartPr>
              <p14:xfrm>
                <a:off x="5628000" y="5688480"/>
                <a:ext cx="42840" cy="99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65000" y="5625252"/>
                  <a:ext cx="168480" cy="225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14:cNvPr>
                <p14:cNvContentPartPr/>
                <p14:nvPr/>
              </p14:nvContentPartPr>
              <p14:xfrm>
                <a:off x="5783160" y="5653920"/>
                <a:ext cx="42840" cy="145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19626" y="5591075"/>
                  <a:ext cx="169545" cy="271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14:cNvPr>
                <p14:cNvContentPartPr/>
                <p14:nvPr/>
              </p14:nvContentPartPr>
              <p14:xfrm>
                <a:off x="5857320" y="5474640"/>
                <a:ext cx="155520" cy="194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794320" y="5411640"/>
                  <a:ext cx="281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14:cNvPr>
                <p14:cNvContentPartPr/>
                <p14:nvPr/>
              </p14:nvContentPartPr>
              <p14:xfrm>
                <a:off x="6051360" y="5589120"/>
                <a:ext cx="155520" cy="120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988360" y="5525931"/>
                  <a:ext cx="281160" cy="246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14:cNvPr>
                <p14:cNvContentPartPr/>
                <p14:nvPr/>
              </p14:nvContentPartPr>
              <p14:xfrm>
                <a:off x="6397320" y="5688480"/>
                <a:ext cx="42840" cy="2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34320" y="5625480"/>
                  <a:ext cx="168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14:cNvPr>
                <p14:cNvContentPartPr/>
                <p14:nvPr/>
              </p14:nvContentPartPr>
              <p14:xfrm>
                <a:off x="6337200" y="5688480"/>
                <a:ext cx="28440" cy="3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74200" y="5619180"/>
                  <a:ext cx="154080" cy="142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14:cNvPr>
                <p14:cNvContentPartPr/>
                <p14:nvPr/>
              </p14:nvContentPartPr>
              <p14:xfrm>
                <a:off x="6528000" y="5703960"/>
                <a:ext cx="7560" cy="4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65000" y="5640960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14:cNvPr>
                <p14:cNvContentPartPr/>
                <p14:nvPr/>
              </p14:nvContentPartPr>
              <p14:xfrm>
                <a:off x="6612240" y="5496960"/>
                <a:ext cx="215640" cy="241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49240" y="5433960"/>
                  <a:ext cx="341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14:cNvPr>
                <p14:cNvContentPartPr/>
                <p14:nvPr/>
              </p14:nvContentPartPr>
              <p14:xfrm>
                <a:off x="6873600" y="5662920"/>
                <a:ext cx="152280" cy="1630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10451" y="5599920"/>
                  <a:ext cx="278218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14:cNvPr>
                <p14:cNvContentPartPr/>
                <p14:nvPr/>
              </p14:nvContentPartPr>
              <p14:xfrm>
                <a:off x="6997080" y="5342160"/>
                <a:ext cx="199080" cy="509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34080" y="5279160"/>
                  <a:ext cx="324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14:cNvPr>
                <p14:cNvContentPartPr/>
                <p14:nvPr/>
              </p14:nvContentPartPr>
              <p14:xfrm>
                <a:off x="2393580" y="3101940"/>
                <a:ext cx="770040" cy="1858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30580" y="3038940"/>
                  <a:ext cx="895680" cy="19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14:cNvPr>
                <p14:cNvContentPartPr/>
                <p14:nvPr/>
              </p14:nvContentPartPr>
              <p14:xfrm>
                <a:off x="2503740" y="5058180"/>
                <a:ext cx="727920" cy="412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40709" y="4995180"/>
                  <a:ext cx="853622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14:cNvPr>
                <p14:cNvContentPartPr/>
                <p14:nvPr/>
              </p14:nvContentPartPr>
              <p14:xfrm>
                <a:off x="3085080" y="4772040"/>
                <a:ext cx="95040" cy="31284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22080" y="4709040"/>
                  <a:ext cx="220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14:cNvPr>
                <p14:cNvContentPartPr/>
                <p14:nvPr/>
              </p14:nvContentPartPr>
              <p14:xfrm>
                <a:off x="3097320" y="5313120"/>
                <a:ext cx="142560" cy="27504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034320" y="5250120"/>
                  <a:ext cx="268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14:cNvPr>
                <p14:cNvContentPartPr/>
                <p14:nvPr/>
              </p14:nvContentPartPr>
              <p14:xfrm>
                <a:off x="4871400" y="4817760"/>
                <a:ext cx="73440" cy="23364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08090" y="4754760"/>
                  <a:ext cx="199699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14:cNvPr>
                <p14:cNvContentPartPr/>
                <p14:nvPr/>
              </p14:nvContentPartPr>
              <p14:xfrm>
                <a:off x="4916760" y="5389080"/>
                <a:ext cx="140760" cy="28368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853921" y="5326080"/>
                  <a:ext cx="266079" cy="40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1514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A2C574-AC1A-6C92-3B4E-8F3F616C332E}"/>
              </a:ext>
            </a:extLst>
          </p:cNvPr>
          <p:cNvGrpSpPr/>
          <p:nvPr/>
        </p:nvGrpSpPr>
        <p:grpSpPr>
          <a:xfrm>
            <a:off x="1224771" y="1861448"/>
            <a:ext cx="1280383" cy="473326"/>
            <a:chOff x="568320" y="1510801"/>
            <a:chExt cx="1225080" cy="45288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14:cNvPr>
                <p14:cNvContentPartPr/>
                <p14:nvPr/>
              </p14:nvContentPartPr>
              <p14:xfrm>
                <a:off x="568320" y="1636082"/>
                <a:ext cx="21600" cy="327601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320" y="1575798"/>
                  <a:ext cx="141257" cy="447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14:cNvPr>
                <p14:cNvContentPartPr/>
                <p14:nvPr/>
              </p14:nvContentPartPr>
              <p14:xfrm>
                <a:off x="578761" y="1754882"/>
                <a:ext cx="190080" cy="55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8736" y="1694604"/>
                  <a:ext cx="310475" cy="176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14:cNvPr>
                <p14:cNvContentPartPr/>
                <p14:nvPr/>
              </p14:nvContentPartPr>
              <p14:xfrm>
                <a:off x="758760" y="1605842"/>
                <a:ext cx="78120" cy="320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615" y="1545899"/>
                  <a:ext cx="198757" cy="440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14:cNvPr>
                <p14:cNvContentPartPr/>
                <p14:nvPr/>
              </p14:nvContentPartPr>
              <p14:xfrm>
                <a:off x="926879" y="1716721"/>
                <a:ext cx="223920" cy="233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593" y="1656764"/>
                  <a:ext cx="344148" cy="353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14:cNvPr>
                <p14:cNvContentPartPr/>
                <p14:nvPr/>
              </p14:nvContentPartPr>
              <p14:xfrm>
                <a:off x="1196519" y="1529882"/>
                <a:ext cx="81360" cy="419761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443" y="1469572"/>
                  <a:ext cx="201169" cy="540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14:cNvPr>
                <p14:cNvContentPartPr/>
                <p14:nvPr/>
              </p14:nvContentPartPr>
              <p14:xfrm>
                <a:off x="1379758" y="1510801"/>
                <a:ext cx="53280" cy="417961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9947" y="1450502"/>
                  <a:ext cx="173246" cy="538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14:cNvPr>
                <p14:cNvContentPartPr/>
                <p14:nvPr/>
              </p14:nvContentPartPr>
              <p14:xfrm>
                <a:off x="1563000" y="1698720"/>
                <a:ext cx="230400" cy="20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3075" y="1638831"/>
                  <a:ext cx="350594" cy="323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8CEC04-641E-277D-F079-E3DC04535354}"/>
              </a:ext>
            </a:extLst>
          </p:cNvPr>
          <p:cNvGrpSpPr/>
          <p:nvPr/>
        </p:nvGrpSpPr>
        <p:grpSpPr>
          <a:xfrm>
            <a:off x="1361571" y="4137328"/>
            <a:ext cx="945519" cy="316039"/>
            <a:chOff x="705120" y="3779880"/>
            <a:chExt cx="904680" cy="30238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14:cNvPr>
                <p14:cNvContentPartPr/>
                <p14:nvPr/>
              </p14:nvContentPartPr>
              <p14:xfrm>
                <a:off x="705120" y="3870588"/>
                <a:ext cx="406800" cy="211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841" y="3810354"/>
                  <a:ext cx="527014" cy="331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14:cNvPr>
                <p14:cNvContentPartPr/>
                <p14:nvPr/>
              </p14:nvContentPartPr>
              <p14:xfrm>
                <a:off x="1185361" y="3816232"/>
                <a:ext cx="78480" cy="262439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5124" y="3756305"/>
                  <a:ext cx="198609" cy="3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14:cNvPr>
                <p14:cNvContentPartPr/>
                <p14:nvPr/>
              </p14:nvContentPartPr>
              <p14:xfrm>
                <a:off x="1383000" y="3779880"/>
                <a:ext cx="226800" cy="235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681" y="3719983"/>
                  <a:ext cx="347094" cy="3559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9DA997-06DE-D17C-072F-968EA17AF712}"/>
              </a:ext>
            </a:extLst>
          </p:cNvPr>
          <p:cNvGrpSpPr/>
          <p:nvPr/>
        </p:nvGrpSpPr>
        <p:grpSpPr>
          <a:xfrm>
            <a:off x="1141173" y="2516785"/>
            <a:ext cx="1444634" cy="670868"/>
            <a:chOff x="2265720" y="1377960"/>
            <a:chExt cx="1536480" cy="71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14:cNvPr>
                <p14:cNvContentPartPr/>
                <p14:nvPr/>
              </p14:nvContentPartPr>
              <p14:xfrm>
                <a:off x="2318640" y="2040360"/>
                <a:ext cx="359" cy="2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6174" y="1973015"/>
                  <a:ext cx="125650" cy="156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14:cNvPr>
                <p14:cNvContentPartPr/>
                <p14:nvPr/>
              </p14:nvContentPartPr>
              <p14:xfrm>
                <a:off x="2265720" y="1420080"/>
                <a:ext cx="282240" cy="627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8793" y="1353463"/>
                  <a:ext cx="415711" cy="76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14:cNvPr>
                <p14:cNvContentPartPr/>
                <p14:nvPr/>
              </p14:nvContentPartPr>
              <p14:xfrm>
                <a:off x="2527080" y="1696200"/>
                <a:ext cx="84960" cy="205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0107" y="1629211"/>
                  <a:ext cx="218523" cy="33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14:cNvPr>
                <p14:cNvContentPartPr/>
                <p14:nvPr/>
              </p14:nvContentPartPr>
              <p14:xfrm>
                <a:off x="2583240" y="1607280"/>
                <a:ext cx="102600" cy="312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16627" y="1540265"/>
                  <a:ext cx="236210" cy="446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14:cNvPr>
                <p14:cNvContentPartPr/>
                <p14:nvPr/>
              </p14:nvContentPartPr>
              <p14:xfrm>
                <a:off x="2735160" y="1848480"/>
                <a:ext cx="28440" cy="20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8800" y="1781810"/>
                  <a:ext cx="160781" cy="342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14:cNvPr>
                <p14:cNvContentPartPr/>
                <p14:nvPr/>
              </p14:nvContentPartPr>
              <p14:xfrm>
                <a:off x="2936400" y="1847400"/>
                <a:ext cx="120240" cy="180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387" y="1780529"/>
                  <a:ext cx="253883" cy="313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14:cNvPr>
                <p14:cNvContentPartPr/>
                <p14:nvPr/>
              </p14:nvContentPartPr>
              <p14:xfrm>
                <a:off x="3169320" y="1676400"/>
                <a:ext cx="219241" cy="340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2362" y="1609356"/>
                  <a:ext cx="352775" cy="473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14:cNvPr>
                <p14:cNvContentPartPr/>
                <p14:nvPr/>
              </p14:nvContentPartPr>
              <p14:xfrm>
                <a:off x="3500880" y="1848120"/>
                <a:ext cx="18000" cy="180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4242" y="1781241"/>
                  <a:ext cx="151660" cy="31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14:cNvPr>
                <p14:cNvContentPartPr/>
                <p14:nvPr/>
              </p14:nvContentPartPr>
              <p14:xfrm>
                <a:off x="2513759" y="1869360"/>
                <a:ext cx="73440" cy="118801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6821" y="1802511"/>
                  <a:ext cx="206933" cy="252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14:cNvPr>
                <p14:cNvContentPartPr/>
                <p14:nvPr/>
              </p14:nvContentPartPr>
              <p14:xfrm>
                <a:off x="3590880" y="1377960"/>
                <a:ext cx="211320" cy="713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4268" y="1310936"/>
                  <a:ext cx="344926" cy="84718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B02CE-8FA7-11DB-6F55-46F28B950754}"/>
              </a:ext>
            </a:extLst>
          </p:cNvPr>
          <p:cNvGrpSpPr/>
          <p:nvPr/>
        </p:nvGrpSpPr>
        <p:grpSpPr>
          <a:xfrm>
            <a:off x="1063378" y="4659642"/>
            <a:ext cx="1682242" cy="538863"/>
            <a:chOff x="2121363" y="3594840"/>
            <a:chExt cx="1789197" cy="5731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14:cNvPr>
                <p14:cNvContentPartPr/>
                <p14:nvPr/>
              </p14:nvContentPartPr>
              <p14:xfrm>
                <a:off x="2121363" y="3608520"/>
                <a:ext cx="261361" cy="558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4298" y="3541887"/>
                  <a:ext cx="395107" cy="692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14:cNvPr>
                <p14:cNvContentPartPr/>
                <p14:nvPr/>
              </p14:nvContentPartPr>
              <p14:xfrm>
                <a:off x="2333403" y="3831360"/>
                <a:ext cx="197280" cy="195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66496" y="3764284"/>
                  <a:ext cx="330712" cy="329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14:cNvPr>
                <p14:cNvContentPartPr/>
                <p14:nvPr/>
              </p14:nvContentPartPr>
              <p14:xfrm>
                <a:off x="2438523" y="3840720"/>
                <a:ext cx="95760" cy="225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1874" y="3774138"/>
                  <a:ext cx="229441" cy="358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14:cNvPr>
                <p14:cNvContentPartPr/>
                <p14:nvPr/>
              </p14:nvContentPartPr>
              <p14:xfrm>
                <a:off x="2668205" y="3965640"/>
                <a:ext cx="187560" cy="112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1082" y="3898783"/>
                  <a:ext cx="321422" cy="24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14:cNvPr>
                <p14:cNvContentPartPr/>
                <p14:nvPr/>
              </p14:nvContentPartPr>
              <p14:xfrm>
                <a:off x="2883486" y="4031162"/>
                <a:ext cx="106201" cy="136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633" y="3964486"/>
                  <a:ext cx="239525" cy="270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14:cNvPr>
                <p14:cNvContentPartPr/>
                <p14:nvPr/>
              </p14:nvContentPartPr>
              <p14:xfrm>
                <a:off x="3179765" y="3793202"/>
                <a:ext cx="201600" cy="315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3203" y="3726231"/>
                  <a:ext cx="335107" cy="449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14:cNvPr>
                <p14:cNvContentPartPr/>
                <p14:nvPr/>
              </p14:nvContentPartPr>
              <p14:xfrm>
                <a:off x="3511685" y="3885362"/>
                <a:ext cx="111960" cy="115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4815" y="3818412"/>
                  <a:ext cx="245318" cy="24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14:cNvPr>
                <p14:cNvContentPartPr/>
                <p14:nvPr/>
              </p14:nvContentPartPr>
              <p14:xfrm>
                <a:off x="3685560" y="3594840"/>
                <a:ext cx="225000" cy="55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8978" y="3527827"/>
                  <a:ext cx="358546" cy="69272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14:cNvPr>
              <p14:cNvContentPartPr/>
              <p14:nvPr/>
            </p14:nvContentPartPr>
            <p14:xfrm>
              <a:off x="3566384" y="3107095"/>
              <a:ext cx="1496140" cy="1245294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3385" y="3044452"/>
                <a:ext cx="1621778" cy="1370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14:cNvPr>
              <p14:cNvContentPartPr/>
              <p14:nvPr/>
            </p14:nvContentPartPr>
            <p14:xfrm>
              <a:off x="3566384" y="4604588"/>
              <a:ext cx="1578314" cy="1186475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03381" y="4541952"/>
                <a:ext cx="1703960" cy="131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14:cNvPr>
              <p14:cNvContentPartPr/>
              <p14:nvPr/>
            </p14:nvContentPartPr>
            <p14:xfrm>
              <a:off x="2793840" y="1653780"/>
              <a:ext cx="953280" cy="8712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31200" y="1590780"/>
                <a:ext cx="107892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14:cNvPr>
              <p14:cNvContentPartPr/>
              <p14:nvPr/>
            </p14:nvContentPartPr>
            <p14:xfrm>
              <a:off x="2790600" y="2783460"/>
              <a:ext cx="847440" cy="6937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27600" y="2720820"/>
                <a:ext cx="97308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14:cNvPr>
              <p14:cNvContentPartPr/>
              <p14:nvPr/>
            </p14:nvContentPartPr>
            <p14:xfrm>
              <a:off x="2877720" y="3958500"/>
              <a:ext cx="728280" cy="9280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15080" y="3895860"/>
                <a:ext cx="85392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14:cNvPr>
              <p14:cNvContentPartPr/>
              <p14:nvPr/>
            </p14:nvContentPartPr>
            <p14:xfrm>
              <a:off x="5011980" y="1630320"/>
              <a:ext cx="337320" cy="187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49340" y="1567680"/>
                <a:ext cx="46296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16749C9-7A23-CD4F-CC6F-D62431F60FED}"/>
              </a:ext>
            </a:extLst>
          </p:cNvPr>
          <p:cNvGrpSpPr/>
          <p:nvPr/>
        </p:nvGrpSpPr>
        <p:grpSpPr>
          <a:xfrm>
            <a:off x="6624780" y="1281120"/>
            <a:ext cx="976084" cy="653400"/>
            <a:chOff x="6327600" y="940920"/>
            <a:chExt cx="100620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14:cNvPr>
                <p14:cNvContentPartPr/>
                <p14:nvPr/>
              </p14:nvContentPartPr>
              <p14:xfrm>
                <a:off x="6327600" y="1465080"/>
                <a:ext cx="14400" cy="61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63354" y="1402440"/>
                  <a:ext cx="143262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14:cNvPr>
                <p14:cNvContentPartPr/>
                <p14:nvPr/>
              </p14:nvContentPartPr>
              <p14:xfrm>
                <a:off x="6511200" y="1437000"/>
                <a:ext cx="10440" cy="1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950" y="1374360"/>
                  <a:ext cx="140567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14:cNvPr>
                <p14:cNvContentPartPr/>
                <p14:nvPr/>
              </p14:nvContentPartPr>
              <p14:xfrm>
                <a:off x="6677160" y="1441680"/>
                <a:ext cx="10440" cy="7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11910" y="1375743"/>
                  <a:ext cx="140567" cy="13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14:cNvPr>
                <p14:cNvContentPartPr/>
                <p14:nvPr/>
              </p14:nvContentPartPr>
              <p14:xfrm>
                <a:off x="6772200" y="1136760"/>
                <a:ext cx="123840" cy="449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7685" y="1071835"/>
                  <a:ext cx="253242" cy="578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14:cNvPr>
                <p14:cNvContentPartPr/>
                <p14:nvPr/>
              </p14:nvContentPartPr>
              <p14:xfrm>
                <a:off x="7033560" y="1374000"/>
                <a:ext cx="106200" cy="142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68577" y="1309031"/>
                  <a:ext cx="235794" cy="272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14:cNvPr>
                <p14:cNvContentPartPr/>
                <p14:nvPr/>
              </p14:nvContentPartPr>
              <p14:xfrm>
                <a:off x="7129320" y="940920"/>
                <a:ext cx="204480" cy="673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4747" y="875976"/>
                  <a:ext cx="333996" cy="8030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14:cNvPr>
              <p14:cNvContentPartPr/>
              <p14:nvPr/>
            </p14:nvContentPartPr>
            <p14:xfrm>
              <a:off x="5830980" y="1737600"/>
              <a:ext cx="18000" cy="12168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67980" y="1674600"/>
                <a:ext cx="143640" cy="247320"/>
              </a:xfrm>
              <a:prstGeom prst="rect">
                <a:avLst/>
              </a:prstGeom>
            </p:spPr>
          </p:pic>
        </mc:Fallback>
      </mc:AlternateContent>
      <p:sp>
        <p:nvSpPr>
          <p:cNvPr id="447" name="TextBox 446">
            <a:extLst>
              <a:ext uri="{FF2B5EF4-FFF2-40B4-BE49-F238E27FC236}">
                <a16:creationId xmlns:a16="http://schemas.microsoft.com/office/drawing/2014/main" id="{C1E9ED51-69D5-718B-F1A2-3ABE046E3C0A}"/>
              </a:ext>
            </a:extLst>
          </p:cNvPr>
          <p:cNvSpPr txBox="1"/>
          <p:nvPr/>
        </p:nvSpPr>
        <p:spPr>
          <a:xfrm>
            <a:off x="8403180" y="523255"/>
            <a:ext cx="22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Attention Scores</a:t>
            </a:r>
          </a:p>
          <a:p>
            <a:pPr algn="ctr"/>
            <a:r>
              <a:rPr lang="en-US" sz="1600" dirty="0"/>
              <a:t>(Scaled Dot Products)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C43031C4-1F45-490F-5797-9623A6A9F41A}"/>
              </a:ext>
            </a:extLst>
          </p:cNvPr>
          <p:cNvSpPr txBox="1"/>
          <p:nvPr/>
        </p:nvSpPr>
        <p:spPr>
          <a:xfrm>
            <a:off x="8105066" y="2641485"/>
            <a:ext cx="291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Attention Weights</a:t>
            </a:r>
          </a:p>
          <a:p>
            <a:pPr algn="ctr"/>
            <a:r>
              <a:rPr lang="en-US" sz="1600" dirty="0"/>
              <a:t>(Softmax)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14:cNvPr>
              <p14:cNvContentPartPr/>
              <p14:nvPr/>
            </p14:nvContentPartPr>
            <p14:xfrm>
              <a:off x="1297380" y="2408520"/>
              <a:ext cx="929160" cy="76680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34740" y="2345880"/>
                <a:ext cx="1054800" cy="202320"/>
              </a:xfrm>
              <a:prstGeom prst="rect">
                <a:avLst/>
              </a:prstGeom>
            </p:spPr>
          </p:pic>
        </mc:Fallback>
      </mc:AlternateContent>
      <p:sp>
        <p:nvSpPr>
          <p:cNvPr id="451" name="TextBox 450">
            <a:extLst>
              <a:ext uri="{FF2B5EF4-FFF2-40B4-BE49-F238E27FC236}">
                <a16:creationId xmlns:a16="http://schemas.microsoft.com/office/drawing/2014/main" id="{50062E54-DECD-7AAB-B1BD-9B73FE753933}"/>
              </a:ext>
            </a:extLst>
          </p:cNvPr>
          <p:cNvSpPr txBox="1"/>
          <p:nvPr/>
        </p:nvSpPr>
        <p:spPr>
          <a:xfrm>
            <a:off x="2264353" y="670102"/>
            <a:ext cx="353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Projection Matrices</a:t>
            </a:r>
          </a:p>
          <a:p>
            <a:pPr algn="ctr"/>
            <a:r>
              <a:rPr lang="en-US" sz="1600" dirty="0"/>
              <a:t>(Learned Network Weights)</a:t>
            </a:r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365B5CC-4C78-43A5-8542-A42AE3307135}"/>
              </a:ext>
            </a:extLst>
          </p:cNvPr>
          <p:cNvGrpSpPr/>
          <p:nvPr/>
        </p:nvGrpSpPr>
        <p:grpSpPr>
          <a:xfrm>
            <a:off x="8739861" y="1312170"/>
            <a:ext cx="610239" cy="721705"/>
            <a:chOff x="8208600" y="1310280"/>
            <a:chExt cx="709552" cy="8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14:cNvPr>
                <p14:cNvContentPartPr/>
                <p14:nvPr/>
              </p14:nvContentPartPr>
              <p14:xfrm>
                <a:off x="8494433" y="1542480"/>
                <a:ext cx="311040" cy="30528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21592" y="1469715"/>
                  <a:ext cx="457141" cy="451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14:cNvPr>
                <p14:cNvContentPartPr/>
                <p14:nvPr/>
              </p14:nvContentPartPr>
              <p14:xfrm>
                <a:off x="8864872" y="1805640"/>
                <a:ext cx="53280" cy="18180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92028" y="1732920"/>
                  <a:ext cx="198551" cy="327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14:cNvPr>
                <p14:cNvContentPartPr/>
                <p14:nvPr/>
              </p14:nvContentPartPr>
              <p14:xfrm>
                <a:off x="8208600" y="1310280"/>
                <a:ext cx="416880" cy="83916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5353" y="1237455"/>
                  <a:ext cx="562955" cy="9852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1E6B35A4-2F42-8CFD-E41E-2D3CB8628628}"/>
              </a:ext>
            </a:extLst>
          </p:cNvPr>
          <p:cNvGrpSpPr/>
          <p:nvPr/>
        </p:nvGrpSpPr>
        <p:grpSpPr>
          <a:xfrm>
            <a:off x="9692081" y="1289188"/>
            <a:ext cx="625720" cy="796940"/>
            <a:chOff x="9539165" y="1336920"/>
            <a:chExt cx="727555" cy="92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14:cNvPr>
                <p14:cNvContentPartPr/>
                <p14:nvPr/>
              </p14:nvContentPartPr>
              <p14:xfrm>
                <a:off x="9539165" y="1567320"/>
                <a:ext cx="226440" cy="3045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65917" y="1494527"/>
                  <a:ext cx="372517" cy="45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14:cNvPr>
                <p14:cNvContentPartPr/>
                <p14:nvPr/>
              </p14:nvContentPartPr>
              <p14:xfrm>
                <a:off x="9839045" y="1808880"/>
                <a:ext cx="173160" cy="16596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65849" y="1735958"/>
                  <a:ext cx="319133" cy="312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14:cNvPr>
                <p14:cNvContentPartPr/>
                <p14:nvPr/>
              </p14:nvContentPartPr>
              <p14:xfrm>
                <a:off x="9831840" y="1336920"/>
                <a:ext cx="434880" cy="92664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58593" y="1263676"/>
                  <a:ext cx="580956" cy="10727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14:cNvPr>
              <p14:cNvContentPartPr/>
              <p14:nvPr/>
            </p14:nvContentPartPr>
            <p14:xfrm>
              <a:off x="7512660" y="1690920"/>
              <a:ext cx="1023120" cy="238608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50020" y="1627920"/>
                <a:ext cx="1148760" cy="251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3" name="Group 542">
            <a:extLst>
              <a:ext uri="{FF2B5EF4-FFF2-40B4-BE49-F238E27FC236}">
                <a16:creationId xmlns:a16="http://schemas.microsoft.com/office/drawing/2014/main" id="{4A1B3BA9-5C11-14BA-0F21-7816F0888C63}"/>
              </a:ext>
            </a:extLst>
          </p:cNvPr>
          <p:cNvGrpSpPr/>
          <p:nvPr/>
        </p:nvGrpSpPr>
        <p:grpSpPr>
          <a:xfrm>
            <a:off x="9329220" y="2158200"/>
            <a:ext cx="262080" cy="428400"/>
            <a:chOff x="8971080" y="2142960"/>
            <a:chExt cx="26208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8484A4CC-1F62-F75D-C94A-C39366A6CACA}"/>
                    </a:ext>
                  </a:extLst>
                </p14:cNvPr>
                <p14:cNvContentPartPr/>
                <p14:nvPr/>
              </p14:nvContentPartPr>
              <p14:xfrm>
                <a:off x="9087360" y="2142960"/>
                <a:ext cx="21600" cy="39888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8484A4CC-1F62-F75D-C94A-C39366A6CA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24720" y="2080320"/>
                  <a:ext cx="14724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0DDE040A-F201-1278-FA03-DED7DFC743FC}"/>
                    </a:ext>
                  </a:extLst>
                </p14:cNvPr>
                <p14:cNvContentPartPr/>
                <p14:nvPr/>
              </p14:nvContentPartPr>
              <p14:xfrm>
                <a:off x="8971080" y="2479200"/>
                <a:ext cx="262080" cy="921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0DDE040A-F201-1278-FA03-DED7DFC743F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08080" y="2416200"/>
                  <a:ext cx="38772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FFDE49A7-B435-BD52-E7BB-9B8CB30AB94E}"/>
              </a:ext>
            </a:extLst>
          </p:cNvPr>
          <p:cNvGrpSpPr/>
          <p:nvPr/>
        </p:nvGrpSpPr>
        <p:grpSpPr>
          <a:xfrm>
            <a:off x="7628220" y="1566720"/>
            <a:ext cx="956520" cy="1700640"/>
            <a:chOff x="7270080" y="1551480"/>
            <a:chExt cx="956520" cy="170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14:cNvPr>
                <p14:cNvContentPartPr/>
                <p14:nvPr/>
              </p14:nvContentPartPr>
              <p14:xfrm>
                <a:off x="7363320" y="1633560"/>
                <a:ext cx="830880" cy="8244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00680" y="1570560"/>
                  <a:ext cx="956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14:cNvPr>
                <p14:cNvContentPartPr/>
                <p14:nvPr/>
              </p14:nvContentPartPr>
              <p14:xfrm>
                <a:off x="7270080" y="1677480"/>
                <a:ext cx="752040" cy="157464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07080" y="1614840"/>
                  <a:ext cx="877680" cy="17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14:cNvPr>
                <p14:cNvContentPartPr/>
                <p14:nvPr/>
              </p14:nvContentPartPr>
              <p14:xfrm>
                <a:off x="8071440" y="1551480"/>
                <a:ext cx="155160" cy="32148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08800" y="1488480"/>
                  <a:ext cx="28080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71C6A6B3-8CE9-CBFA-F756-DF525EEB9FE1}"/>
              </a:ext>
            </a:extLst>
          </p:cNvPr>
          <p:cNvGrpSpPr/>
          <p:nvPr/>
        </p:nvGrpSpPr>
        <p:grpSpPr>
          <a:xfrm>
            <a:off x="3545100" y="1282057"/>
            <a:ext cx="2927102" cy="1384900"/>
            <a:chOff x="3186960" y="1266817"/>
            <a:chExt cx="2927102" cy="13849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14:cNvPr>
                <p14:cNvContentPartPr/>
                <p14:nvPr/>
              </p14:nvContentPartPr>
              <p14:xfrm>
                <a:off x="3284466" y="1492345"/>
                <a:ext cx="130613" cy="1130827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21498" y="1429701"/>
                  <a:ext cx="256189" cy="1256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14:cNvPr>
                <p14:cNvContentPartPr/>
                <p14:nvPr/>
              </p14:nvContentPartPr>
              <p14:xfrm>
                <a:off x="3401239" y="1464377"/>
                <a:ext cx="1078928" cy="73812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38260" y="1401367"/>
                  <a:ext cx="1204527" cy="199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14:cNvPr>
                <p14:cNvContentPartPr/>
                <p14:nvPr/>
              </p14:nvContentPartPr>
              <p14:xfrm>
                <a:off x="3295711" y="2594051"/>
                <a:ext cx="1331505" cy="57666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2717" y="2531339"/>
                  <a:ext cx="1457132" cy="183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14:cNvPr>
                <p14:cNvContentPartPr/>
                <p14:nvPr/>
              </p14:nvContentPartPr>
              <p14:xfrm>
                <a:off x="4612511" y="1503590"/>
                <a:ext cx="45556" cy="1139189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50096" y="1440602"/>
                  <a:ext cx="170745" cy="1264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14:cNvPr>
                <p14:cNvContentPartPr/>
                <p14:nvPr/>
              </p14:nvContentPartPr>
              <p14:xfrm>
                <a:off x="3468132" y="2152619"/>
                <a:ext cx="229222" cy="223744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05159" y="2089567"/>
                  <a:ext cx="354808" cy="349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14:cNvPr>
                <p14:cNvContentPartPr/>
                <p14:nvPr/>
              </p14:nvContentPartPr>
              <p14:xfrm>
                <a:off x="3716672" y="2243731"/>
                <a:ext cx="198371" cy="134361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53669" y="2180862"/>
                  <a:ext cx="324018" cy="259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14:cNvPr>
                <p14:cNvContentPartPr/>
                <p14:nvPr/>
              </p14:nvContentPartPr>
              <p14:xfrm>
                <a:off x="3897743" y="2150312"/>
                <a:ext cx="136091" cy="14503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34738" y="2087334"/>
                  <a:ext cx="261741" cy="270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14:cNvPr>
                <p14:cNvContentPartPr/>
                <p14:nvPr/>
              </p14:nvContentPartPr>
              <p14:xfrm>
                <a:off x="4073047" y="2206537"/>
                <a:ext cx="45556" cy="96302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10273" y="2144013"/>
                  <a:ext cx="170745" cy="221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14:cNvPr>
                <p14:cNvContentPartPr/>
                <p14:nvPr/>
              </p14:nvContentPartPr>
              <p14:xfrm>
                <a:off x="4101303" y="2104756"/>
                <a:ext cx="68046" cy="201831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38297" y="2042156"/>
                  <a:ext cx="193697" cy="327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14:cNvPr>
                <p14:cNvContentPartPr/>
                <p14:nvPr/>
              </p14:nvContentPartPr>
              <p14:xfrm>
                <a:off x="4205678" y="2135319"/>
                <a:ext cx="155986" cy="191162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2995" y="2072678"/>
                  <a:ext cx="281711" cy="31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14:cNvPr>
                <p14:cNvContentPartPr/>
                <p14:nvPr/>
              </p14:nvContentPartPr>
              <p14:xfrm>
                <a:off x="4245468" y="2184335"/>
                <a:ext cx="144453" cy="144453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82427" y="2121811"/>
                  <a:ext cx="270174" cy="269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14:cNvPr>
                <p14:cNvContentPartPr/>
                <p14:nvPr/>
              </p14:nvContentPartPr>
              <p14:xfrm>
                <a:off x="3514664" y="1677472"/>
                <a:ext cx="223920" cy="295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51664" y="1614472"/>
                  <a:ext cx="3495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14:cNvPr>
                <p14:cNvContentPartPr/>
                <p14:nvPr/>
              </p14:nvContentPartPr>
              <p14:xfrm>
                <a:off x="3653264" y="1889512"/>
                <a:ext cx="109800" cy="105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90624" y="1826872"/>
                  <a:ext cx="235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14:cNvPr>
                <p14:cNvContentPartPr/>
                <p14:nvPr/>
              </p14:nvContentPartPr>
              <p14:xfrm>
                <a:off x="3783584" y="1849552"/>
                <a:ext cx="216000" cy="83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20944" y="1786552"/>
                  <a:ext cx="341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14:cNvPr>
                <p14:cNvContentPartPr/>
                <p14:nvPr/>
              </p14:nvContentPartPr>
              <p14:xfrm>
                <a:off x="4002824" y="1795192"/>
                <a:ext cx="152280" cy="123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39824" y="1732192"/>
                  <a:ext cx="277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14:cNvPr>
                <p14:cNvContentPartPr/>
                <p14:nvPr/>
              </p14:nvContentPartPr>
              <p14:xfrm>
                <a:off x="4186064" y="1813912"/>
                <a:ext cx="70920" cy="101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23424" y="1751272"/>
                  <a:ext cx="196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14:cNvPr>
                <p14:cNvContentPartPr/>
                <p14:nvPr/>
              </p14:nvContentPartPr>
              <p14:xfrm>
                <a:off x="4284704" y="1798792"/>
                <a:ext cx="167040" cy="271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22064" y="1735792"/>
                  <a:ext cx="292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14:cNvPr>
                <p14:cNvContentPartPr/>
                <p14:nvPr/>
              </p14:nvContentPartPr>
              <p14:xfrm>
                <a:off x="5070367" y="1266817"/>
                <a:ext cx="230140" cy="567141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7798" y="1203801"/>
                  <a:ext cx="355638" cy="692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14:cNvPr>
                <p14:cNvContentPartPr/>
                <p14:nvPr/>
              </p14:nvContentPartPr>
              <p14:xfrm>
                <a:off x="5272207" y="1449460"/>
                <a:ext cx="154706" cy="371924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09098" y="1386813"/>
                  <a:ext cx="280562" cy="49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14:cNvPr>
                <p14:cNvContentPartPr/>
                <p14:nvPr/>
              </p14:nvContentPartPr>
              <p14:xfrm>
                <a:off x="5606760" y="1777748"/>
                <a:ext cx="65305" cy="103371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44326" y="1714717"/>
                  <a:ext cx="190533" cy="229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14:cNvPr>
                <p14:cNvContentPartPr/>
                <p14:nvPr/>
              </p14:nvContentPartPr>
              <p14:xfrm>
                <a:off x="5722320" y="1435188"/>
                <a:ext cx="141785" cy="341891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59184" y="1372208"/>
                  <a:ext cx="267696" cy="467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14:cNvPr>
                <p14:cNvContentPartPr/>
                <p14:nvPr/>
              </p14:nvContentPartPr>
              <p14:xfrm>
                <a:off x="5952720" y="1644468"/>
                <a:ext cx="161342" cy="170771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89696" y="1581780"/>
                  <a:ext cx="287030" cy="296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14:cNvPr>
                <p14:cNvContentPartPr/>
                <p14:nvPr/>
              </p14:nvContentPartPr>
              <p14:xfrm>
                <a:off x="4905600" y="1542840"/>
                <a:ext cx="106200" cy="2160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2600" y="1480200"/>
                  <a:ext cx="231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14:cNvPr>
                <p14:cNvContentPartPr/>
                <p14:nvPr/>
              </p14:nvContentPartPr>
              <p14:xfrm>
                <a:off x="3186960" y="1541760"/>
                <a:ext cx="174240" cy="25956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23960" y="1479120"/>
                  <a:ext cx="29988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5641BAE-BE11-9916-13F5-F4E72CF2ED5D}"/>
              </a:ext>
            </a:extLst>
          </p:cNvPr>
          <p:cNvGrpSpPr/>
          <p:nvPr/>
        </p:nvGrpSpPr>
        <p:grpSpPr>
          <a:xfrm>
            <a:off x="3456900" y="3009480"/>
            <a:ext cx="4069320" cy="1297440"/>
            <a:chOff x="3098760" y="2994240"/>
            <a:chExt cx="4069320" cy="12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14:cNvPr>
                <p14:cNvContentPartPr/>
                <p14:nvPr/>
              </p14:nvContentPartPr>
              <p14:xfrm>
                <a:off x="3546742" y="3833149"/>
                <a:ext cx="272471" cy="224608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83753" y="3770518"/>
                  <a:ext cx="398088" cy="350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14:cNvPr>
                <p14:cNvContentPartPr/>
                <p14:nvPr/>
              </p14:nvContentPartPr>
              <p14:xfrm>
                <a:off x="3865923" y="3923397"/>
                <a:ext cx="178476" cy="11389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02953" y="3860524"/>
                  <a:ext cx="304057" cy="239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14:cNvPr>
                <p14:cNvContentPartPr/>
                <p14:nvPr/>
              </p14:nvContentPartPr>
              <p14:xfrm>
                <a:off x="4044975" y="3758761"/>
                <a:ext cx="107835" cy="276219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81861" y="3695820"/>
                  <a:ext cx="233703" cy="401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14:cNvPr>
                <p14:cNvContentPartPr/>
                <p14:nvPr/>
              </p14:nvContentPartPr>
              <p14:xfrm>
                <a:off x="4188563" y="3836898"/>
                <a:ext cx="57378" cy="162906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25411" y="3773826"/>
                  <a:ext cx="183321" cy="288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14:cNvPr>
                <p14:cNvContentPartPr/>
                <p14:nvPr/>
              </p14:nvContentPartPr>
              <p14:xfrm>
                <a:off x="4248536" y="3725314"/>
                <a:ext cx="73812" cy="252865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85526" y="3662638"/>
                  <a:ext cx="199472" cy="37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14:cNvPr>
                <p14:cNvContentPartPr/>
                <p14:nvPr/>
              </p14:nvContentPartPr>
              <p14:xfrm>
                <a:off x="4350027" y="3781827"/>
                <a:ext cx="161464" cy="217689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87455" y="3719219"/>
                  <a:ext cx="286967" cy="343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14:cNvPr>
                <p14:cNvContentPartPr/>
                <p14:nvPr/>
              </p14:nvContentPartPr>
              <p14:xfrm>
                <a:off x="4328114" y="3840069"/>
                <a:ext cx="169538" cy="205579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65122" y="3777423"/>
                  <a:ext cx="295162" cy="331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14:cNvPr>
                <p14:cNvContentPartPr/>
                <p14:nvPr/>
              </p14:nvContentPartPr>
              <p14:xfrm>
                <a:off x="3582704" y="3364792"/>
                <a:ext cx="35640" cy="298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20064" y="3301792"/>
                  <a:ext cx="1612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14:cNvPr>
                <p14:cNvContentPartPr/>
                <p14:nvPr/>
              </p14:nvContentPartPr>
              <p14:xfrm>
                <a:off x="3596744" y="3393232"/>
                <a:ext cx="219240" cy="177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34104" y="3330592"/>
                  <a:ext cx="344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14:cNvPr>
                <p14:cNvContentPartPr/>
                <p14:nvPr/>
              </p14:nvContentPartPr>
              <p14:xfrm>
                <a:off x="3575864" y="3559912"/>
                <a:ext cx="198000" cy="81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12864" y="3496912"/>
                  <a:ext cx="32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14:cNvPr>
                <p14:cNvContentPartPr/>
                <p14:nvPr/>
              </p14:nvContentPartPr>
              <p14:xfrm>
                <a:off x="3840464" y="3438592"/>
                <a:ext cx="261360" cy="156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77464" y="3375592"/>
                  <a:ext cx="387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14:cNvPr>
                <p14:cNvContentPartPr/>
                <p14:nvPr/>
              </p14:nvContentPartPr>
              <p14:xfrm>
                <a:off x="4034504" y="3458752"/>
                <a:ext cx="258120" cy="222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71504" y="3395752"/>
                  <a:ext cx="383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14:cNvPr>
                <p14:cNvContentPartPr/>
                <p14:nvPr/>
              </p14:nvContentPartPr>
              <p14:xfrm>
                <a:off x="4696320" y="3979200"/>
                <a:ext cx="165600" cy="5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33320" y="3916560"/>
                  <a:ext cx="29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14:cNvPr>
                <p14:cNvContentPartPr/>
                <p14:nvPr/>
              </p14:nvContentPartPr>
              <p14:xfrm>
                <a:off x="5048760" y="3792000"/>
                <a:ext cx="115920" cy="418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86120" y="3729360"/>
                  <a:ext cx="2415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14:cNvPr>
                <p14:cNvContentPartPr/>
                <p14:nvPr/>
              </p14:nvContentPartPr>
              <p14:xfrm>
                <a:off x="5187000" y="3757440"/>
                <a:ext cx="183960" cy="396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24000" y="3694800"/>
                  <a:ext cx="3096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14:cNvPr>
                <p14:cNvContentPartPr/>
                <p14:nvPr/>
              </p14:nvContentPartPr>
              <p14:xfrm>
                <a:off x="5448000" y="4108440"/>
                <a:ext cx="360" cy="100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85000" y="4045800"/>
                  <a:ext cx="12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14:cNvPr>
                <p14:cNvContentPartPr/>
                <p14:nvPr/>
              </p14:nvContentPartPr>
              <p14:xfrm>
                <a:off x="5511360" y="4119960"/>
                <a:ext cx="63720" cy="1008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48720" y="4057320"/>
                  <a:ext cx="189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14:cNvPr>
                <p14:cNvContentPartPr/>
                <p14:nvPr/>
              </p14:nvContentPartPr>
              <p14:xfrm>
                <a:off x="5628000" y="3784080"/>
                <a:ext cx="208440" cy="365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65000" y="3721080"/>
                  <a:ext cx="33408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14:cNvPr>
                <p14:cNvContentPartPr/>
                <p14:nvPr/>
              </p14:nvContentPartPr>
              <p14:xfrm>
                <a:off x="5882160" y="4077480"/>
                <a:ext cx="131400" cy="126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19160" y="4014840"/>
                  <a:ext cx="25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14:cNvPr>
                <p14:cNvContentPartPr/>
                <p14:nvPr/>
              </p14:nvContentPartPr>
              <p14:xfrm>
                <a:off x="6121920" y="4123560"/>
                <a:ext cx="10800" cy="15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59280" y="4060920"/>
                  <a:ext cx="136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14:cNvPr>
                <p14:cNvContentPartPr/>
                <p14:nvPr/>
              </p14:nvContentPartPr>
              <p14:xfrm>
                <a:off x="6280680" y="4122480"/>
                <a:ext cx="7560" cy="50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18040" y="405948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14:cNvPr>
                <p14:cNvContentPartPr/>
                <p14:nvPr/>
              </p14:nvContentPartPr>
              <p14:xfrm>
                <a:off x="6365640" y="4112040"/>
                <a:ext cx="35640" cy="15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02640" y="4049400"/>
                  <a:ext cx="161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14:cNvPr>
                <p14:cNvContentPartPr/>
                <p14:nvPr/>
              </p14:nvContentPartPr>
              <p14:xfrm>
                <a:off x="6449880" y="3749160"/>
                <a:ext cx="219600" cy="414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86880" y="3686520"/>
                  <a:ext cx="3452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14:cNvPr>
                <p14:cNvContentPartPr/>
                <p14:nvPr/>
              </p14:nvContentPartPr>
              <p14:xfrm>
                <a:off x="6732480" y="4056600"/>
                <a:ext cx="158400" cy="191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69840" y="3993960"/>
                  <a:ext cx="284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14:cNvPr>
                <p14:cNvContentPartPr/>
                <p14:nvPr/>
              </p14:nvContentPartPr>
              <p14:xfrm>
                <a:off x="6836160" y="3761040"/>
                <a:ext cx="236160" cy="530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73520" y="3698040"/>
                  <a:ext cx="361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14:cNvPr>
                <p14:cNvContentPartPr/>
                <p14:nvPr/>
              </p14:nvContentPartPr>
              <p14:xfrm>
                <a:off x="3148440" y="3328080"/>
                <a:ext cx="137520" cy="28548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85800" y="3265080"/>
                  <a:ext cx="2631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14:cNvPr>
                <p14:cNvContentPartPr/>
                <p14:nvPr/>
              </p14:nvContentPartPr>
              <p14:xfrm>
                <a:off x="3098760" y="3830280"/>
                <a:ext cx="188280" cy="27540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35760" y="3767640"/>
                  <a:ext cx="313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14:cNvPr>
                <p14:cNvContentPartPr/>
                <p14:nvPr/>
              </p14:nvContentPartPr>
              <p14:xfrm>
                <a:off x="4812720" y="3916320"/>
                <a:ext cx="125280" cy="24840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49720" y="3853320"/>
                  <a:ext cx="250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14:cNvPr>
                <p14:cNvContentPartPr/>
                <p14:nvPr/>
              </p14:nvContentPartPr>
              <p14:xfrm>
                <a:off x="4639800" y="3320760"/>
                <a:ext cx="187560" cy="17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77160" y="3258120"/>
                  <a:ext cx="313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14:cNvPr>
                <p14:cNvContentPartPr/>
                <p14:nvPr/>
              </p14:nvContentPartPr>
              <p14:xfrm>
                <a:off x="5024280" y="3006840"/>
                <a:ext cx="175680" cy="450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61640" y="2944200"/>
                  <a:ext cx="3013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14:cNvPr>
                <p14:cNvContentPartPr/>
                <p14:nvPr/>
              </p14:nvContentPartPr>
              <p14:xfrm>
                <a:off x="5260800" y="3107280"/>
                <a:ext cx="162000" cy="234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98160" y="3044280"/>
                  <a:ext cx="2876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14:cNvPr>
                <p14:cNvContentPartPr/>
                <p14:nvPr/>
              </p14:nvContentPartPr>
              <p14:xfrm>
                <a:off x="5567880" y="3320760"/>
                <a:ext cx="360" cy="109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05240" y="3258120"/>
                  <a:ext cx="126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14:cNvPr>
                <p14:cNvContentPartPr/>
                <p14:nvPr/>
              </p14:nvContentPartPr>
              <p14:xfrm>
                <a:off x="5599560" y="3435240"/>
                <a:ext cx="60480" cy="103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36920" y="3372600"/>
                  <a:ext cx="186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14:cNvPr>
                <p14:cNvContentPartPr/>
                <p14:nvPr/>
              </p14:nvContentPartPr>
              <p14:xfrm>
                <a:off x="5758680" y="3079560"/>
                <a:ext cx="205200" cy="277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95680" y="3016560"/>
                  <a:ext cx="3308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14:cNvPr>
                <p14:cNvContentPartPr/>
                <p14:nvPr/>
              </p14:nvContentPartPr>
              <p14:xfrm>
                <a:off x="5980800" y="3304560"/>
                <a:ext cx="119880" cy="111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18160" y="3241920"/>
                  <a:ext cx="245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14:cNvPr>
                <p14:cNvContentPartPr/>
                <p14:nvPr/>
              </p14:nvContentPartPr>
              <p14:xfrm>
                <a:off x="6238560" y="3383760"/>
                <a:ext cx="10800" cy="5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75560" y="3321120"/>
                  <a:ext cx="13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14:cNvPr>
                <p14:cNvContentPartPr/>
                <p14:nvPr/>
              </p14:nvContentPartPr>
              <p14:xfrm>
                <a:off x="6340800" y="3368280"/>
                <a:ext cx="70920" cy="25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78160" y="3305640"/>
                  <a:ext cx="19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14:cNvPr>
                <p14:cNvContentPartPr/>
                <p14:nvPr/>
              </p14:nvContentPartPr>
              <p14:xfrm>
                <a:off x="6485520" y="3372960"/>
                <a:ext cx="360" cy="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22520" y="3309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14:cNvPr>
                <p14:cNvContentPartPr/>
                <p14:nvPr/>
              </p14:nvContentPartPr>
              <p14:xfrm>
                <a:off x="6601440" y="2994240"/>
                <a:ext cx="188280" cy="377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38440" y="2931240"/>
                  <a:ext cx="3139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14:cNvPr>
                <p14:cNvContentPartPr/>
                <p14:nvPr/>
              </p14:nvContentPartPr>
              <p14:xfrm>
                <a:off x="6908880" y="3306000"/>
                <a:ext cx="84960" cy="133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46240" y="3243000"/>
                  <a:ext cx="210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14:cNvPr>
                <p14:cNvContentPartPr/>
                <p14:nvPr/>
              </p14:nvContentPartPr>
              <p14:xfrm>
                <a:off x="6997800" y="3018360"/>
                <a:ext cx="170280" cy="480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35160" y="2955360"/>
                  <a:ext cx="2959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14:cNvPr>
                <p14:cNvContentPartPr/>
                <p14:nvPr/>
              </p14:nvContentPartPr>
              <p14:xfrm>
                <a:off x="4750080" y="3181200"/>
                <a:ext cx="131400" cy="25560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87440" y="3118560"/>
                  <a:ext cx="25704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1F4B4ED-EB6D-DF54-3232-F9AB41A9A1BC}"/>
              </a:ext>
            </a:extLst>
          </p:cNvPr>
          <p:cNvGrpSpPr/>
          <p:nvPr/>
        </p:nvGrpSpPr>
        <p:grpSpPr>
          <a:xfrm>
            <a:off x="2751720" y="3117180"/>
            <a:ext cx="4802580" cy="2749980"/>
            <a:chOff x="2393580" y="3101940"/>
            <a:chExt cx="4802580" cy="27499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14:cNvPr>
                <p14:cNvContentPartPr/>
                <p14:nvPr/>
              </p14:nvContentPartPr>
              <p14:xfrm>
                <a:off x="3470912" y="5258560"/>
                <a:ext cx="294096" cy="245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08354" y="5195581"/>
                  <a:ext cx="419572" cy="370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14:cNvPr>
                <p14:cNvContentPartPr/>
                <p14:nvPr/>
              </p14:nvContentPartPr>
              <p14:xfrm>
                <a:off x="3821232" y="5361494"/>
                <a:ext cx="200965" cy="100627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58678" y="5298962"/>
                  <a:ext cx="326433" cy="22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14:cNvPr>
                <p14:cNvContentPartPr/>
                <p14:nvPr/>
              </p14:nvContentPartPr>
              <p14:xfrm>
                <a:off x="4010952" y="5148995"/>
                <a:ext cx="138686" cy="266128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48076" y="5086059"/>
                  <a:ext cx="264078" cy="3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14:cNvPr>
                <p14:cNvContentPartPr/>
                <p14:nvPr/>
              </p14:nvContentPartPr>
              <p14:xfrm>
                <a:off x="4183085" y="5274707"/>
                <a:ext cx="90824" cy="132055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20373" y="5211738"/>
                  <a:ext cx="216608" cy="257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14:cNvPr>
                <p14:cNvContentPartPr/>
                <p14:nvPr/>
              </p14:nvContentPartPr>
              <p14:xfrm>
                <a:off x="4276504" y="5182441"/>
                <a:ext cx="73812" cy="2139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13494" y="5119517"/>
                  <a:ext cx="199472" cy="339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14:cNvPr>
                <p14:cNvContentPartPr/>
                <p14:nvPr/>
              </p14:nvContentPartPr>
              <p14:xfrm>
                <a:off x="4375401" y="5210986"/>
                <a:ext cx="183666" cy="214517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12378" y="5147999"/>
                  <a:ext cx="309351" cy="340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14:cNvPr>
                <p14:cNvContentPartPr/>
                <p14:nvPr/>
              </p14:nvContentPartPr>
              <p14:xfrm>
                <a:off x="4398467" y="5262885"/>
                <a:ext cx="203272" cy="252288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35866" y="5199903"/>
                  <a:ext cx="328833" cy="37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14:cNvPr>
                <p14:cNvContentPartPr/>
                <p14:nvPr/>
              </p14:nvContentPartPr>
              <p14:xfrm>
                <a:off x="3476864" y="4848712"/>
                <a:ext cx="303840" cy="229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14224" y="4786072"/>
                  <a:ext cx="4294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14:cNvPr>
                <p14:cNvContentPartPr/>
                <p14:nvPr/>
              </p14:nvContentPartPr>
              <p14:xfrm>
                <a:off x="3840464" y="4904152"/>
                <a:ext cx="180360" cy="107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77464" y="4841512"/>
                  <a:ext cx="306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14:cNvPr>
                <p14:cNvContentPartPr/>
                <p14:nvPr/>
              </p14:nvContentPartPr>
              <p14:xfrm>
                <a:off x="4083824" y="4721632"/>
                <a:ext cx="53280" cy="259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21184" y="4658992"/>
                  <a:ext cx="178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14:cNvPr>
                <p14:cNvContentPartPr/>
                <p14:nvPr/>
              </p14:nvContentPartPr>
              <p14:xfrm>
                <a:off x="4258784" y="4845472"/>
                <a:ext cx="181800" cy="202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95784" y="4782472"/>
                  <a:ext cx="307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14:cNvPr>
                <p14:cNvContentPartPr/>
                <p14:nvPr/>
              </p14:nvContentPartPr>
              <p14:xfrm>
                <a:off x="4443824" y="4839352"/>
                <a:ext cx="204840" cy="211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81184" y="4776712"/>
                  <a:ext cx="33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14:cNvPr>
                <p14:cNvContentPartPr/>
                <p14:nvPr/>
              </p14:nvContentPartPr>
              <p14:xfrm>
                <a:off x="4770480" y="4913400"/>
                <a:ext cx="159120" cy="11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07480" y="4850760"/>
                  <a:ext cx="28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14:cNvPr>
                <p14:cNvContentPartPr/>
                <p14:nvPr/>
              </p14:nvContentPartPr>
              <p14:xfrm>
                <a:off x="5063520" y="4596960"/>
                <a:ext cx="159120" cy="447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00520" y="4534320"/>
                  <a:ext cx="2847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14:cNvPr>
                <p14:cNvContentPartPr/>
                <p14:nvPr/>
              </p14:nvContentPartPr>
              <p14:xfrm>
                <a:off x="5256120" y="4767960"/>
                <a:ext cx="160560" cy="199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93120" y="4705320"/>
                  <a:ext cx="286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14:cNvPr>
                <p14:cNvContentPartPr/>
                <p14:nvPr/>
              </p14:nvContentPartPr>
              <p14:xfrm>
                <a:off x="5514960" y="4919160"/>
                <a:ext cx="7560" cy="127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52320" y="4856520"/>
                  <a:ext cx="133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14:cNvPr>
                <p14:cNvContentPartPr/>
                <p14:nvPr/>
              </p14:nvContentPartPr>
              <p14:xfrm>
                <a:off x="5656080" y="4988640"/>
                <a:ext cx="74520" cy="1296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93440" y="4925640"/>
                  <a:ext cx="200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14:cNvPr>
                <p14:cNvContentPartPr/>
                <p14:nvPr/>
              </p14:nvContentPartPr>
              <p14:xfrm>
                <a:off x="5787120" y="4739520"/>
                <a:ext cx="162360" cy="287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24480" y="4676520"/>
                  <a:ext cx="288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14:cNvPr>
                <p14:cNvContentPartPr/>
                <p14:nvPr/>
              </p14:nvContentPartPr>
              <p14:xfrm>
                <a:off x="6016080" y="4876680"/>
                <a:ext cx="88560" cy="160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53440" y="4813680"/>
                  <a:ext cx="214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14:cNvPr>
                <p14:cNvContentPartPr/>
                <p14:nvPr/>
              </p14:nvContentPartPr>
              <p14:xfrm>
                <a:off x="6259800" y="5000160"/>
                <a:ext cx="7560" cy="28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96800" y="4937520"/>
                  <a:ext cx="13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14:cNvPr>
                <p14:cNvContentPartPr/>
                <p14:nvPr/>
              </p14:nvContentPartPr>
              <p14:xfrm>
                <a:off x="6407760" y="4953000"/>
                <a:ext cx="53280" cy="38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45120" y="4890000"/>
                  <a:ext cx="178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14:cNvPr>
                <p14:cNvContentPartPr/>
                <p14:nvPr/>
              </p14:nvContentPartPr>
              <p14:xfrm>
                <a:off x="6492720" y="4707120"/>
                <a:ext cx="236880" cy="276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29720" y="4644120"/>
                  <a:ext cx="362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14:cNvPr>
                <p14:cNvContentPartPr/>
                <p14:nvPr/>
              </p14:nvContentPartPr>
              <p14:xfrm>
                <a:off x="6757320" y="4845360"/>
                <a:ext cx="180360" cy="172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94320" y="4782720"/>
                  <a:ext cx="306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14:cNvPr>
                <p14:cNvContentPartPr/>
                <p14:nvPr/>
              </p14:nvContentPartPr>
              <p14:xfrm>
                <a:off x="6812400" y="4666440"/>
                <a:ext cx="259560" cy="412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49760" y="4603440"/>
                  <a:ext cx="3852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14:cNvPr>
                <p14:cNvContentPartPr/>
                <p14:nvPr/>
              </p14:nvContentPartPr>
              <p14:xfrm>
                <a:off x="4820520" y="5501280"/>
                <a:ext cx="150840" cy="36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57520" y="5438640"/>
                  <a:ext cx="276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14:cNvPr>
                <p14:cNvContentPartPr/>
                <p14:nvPr/>
              </p14:nvContentPartPr>
              <p14:xfrm>
                <a:off x="5112840" y="5270520"/>
                <a:ext cx="162720" cy="476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049840" y="5207520"/>
                  <a:ext cx="2883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14:cNvPr>
                <p14:cNvContentPartPr/>
                <p14:nvPr/>
              </p14:nvContentPartPr>
              <p14:xfrm>
                <a:off x="5363040" y="5467440"/>
                <a:ext cx="197640" cy="205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00400" y="5404440"/>
                  <a:ext cx="3232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14:cNvPr>
                <p14:cNvContentPartPr/>
                <p14:nvPr/>
              </p14:nvContentPartPr>
              <p14:xfrm>
                <a:off x="5628000" y="5688480"/>
                <a:ext cx="42840" cy="99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65000" y="5625840"/>
                  <a:ext cx="168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14:cNvPr>
                <p14:cNvContentPartPr/>
                <p14:nvPr/>
              </p14:nvContentPartPr>
              <p14:xfrm>
                <a:off x="5783160" y="5653920"/>
                <a:ext cx="42840" cy="145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20520" y="5590920"/>
                  <a:ext cx="1684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14:cNvPr>
                <p14:cNvContentPartPr/>
                <p14:nvPr/>
              </p14:nvContentPartPr>
              <p14:xfrm>
                <a:off x="5857320" y="5474640"/>
                <a:ext cx="155520" cy="194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94680" y="5411640"/>
                  <a:ext cx="281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14:cNvPr>
                <p14:cNvContentPartPr/>
                <p14:nvPr/>
              </p14:nvContentPartPr>
              <p14:xfrm>
                <a:off x="6051360" y="5589120"/>
                <a:ext cx="155520" cy="120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88720" y="5526480"/>
                  <a:ext cx="281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14:cNvPr>
                <p14:cNvContentPartPr/>
                <p14:nvPr/>
              </p14:nvContentPartPr>
              <p14:xfrm>
                <a:off x="6397320" y="5688480"/>
                <a:ext cx="42840" cy="2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34320" y="5625840"/>
                  <a:ext cx="168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14:cNvPr>
                <p14:cNvContentPartPr/>
                <p14:nvPr/>
              </p14:nvContentPartPr>
              <p14:xfrm>
                <a:off x="6337200" y="5688480"/>
                <a:ext cx="28440" cy="3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74560" y="5625840"/>
                  <a:ext cx="154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14:cNvPr>
                <p14:cNvContentPartPr/>
                <p14:nvPr/>
              </p14:nvContentPartPr>
              <p14:xfrm>
                <a:off x="6528000" y="5703960"/>
                <a:ext cx="7560" cy="4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65000" y="5640960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14:cNvPr>
                <p14:cNvContentPartPr/>
                <p14:nvPr/>
              </p14:nvContentPartPr>
              <p14:xfrm>
                <a:off x="6612240" y="5496960"/>
                <a:ext cx="215640" cy="241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49600" y="5433960"/>
                  <a:ext cx="341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14:cNvPr>
                <p14:cNvContentPartPr/>
                <p14:nvPr/>
              </p14:nvContentPartPr>
              <p14:xfrm>
                <a:off x="6873600" y="5662920"/>
                <a:ext cx="152280" cy="1630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10960" y="5600280"/>
                  <a:ext cx="277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14:cNvPr>
                <p14:cNvContentPartPr/>
                <p14:nvPr/>
              </p14:nvContentPartPr>
              <p14:xfrm>
                <a:off x="6997080" y="5342160"/>
                <a:ext cx="199080" cy="509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34080" y="5279160"/>
                  <a:ext cx="324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14:cNvPr>
                <p14:cNvContentPartPr/>
                <p14:nvPr/>
              </p14:nvContentPartPr>
              <p14:xfrm>
                <a:off x="2393580" y="3101940"/>
                <a:ext cx="770040" cy="1858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30580" y="3038940"/>
                  <a:ext cx="895680" cy="19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14:cNvPr>
                <p14:cNvContentPartPr/>
                <p14:nvPr/>
              </p14:nvContentPartPr>
              <p14:xfrm>
                <a:off x="2503740" y="5058180"/>
                <a:ext cx="727920" cy="412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41100" y="4995540"/>
                  <a:ext cx="8535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14:cNvPr>
                <p14:cNvContentPartPr/>
                <p14:nvPr/>
              </p14:nvContentPartPr>
              <p14:xfrm>
                <a:off x="3085080" y="4772040"/>
                <a:ext cx="95040" cy="31284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022440" y="4709400"/>
                  <a:ext cx="220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14:cNvPr>
                <p14:cNvContentPartPr/>
                <p14:nvPr/>
              </p14:nvContentPartPr>
              <p14:xfrm>
                <a:off x="3097320" y="5313120"/>
                <a:ext cx="142560" cy="27504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34680" y="5250480"/>
                  <a:ext cx="268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14:cNvPr>
                <p14:cNvContentPartPr/>
                <p14:nvPr/>
              </p14:nvContentPartPr>
              <p14:xfrm>
                <a:off x="4871400" y="4817760"/>
                <a:ext cx="73440" cy="23364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08760" y="4755120"/>
                  <a:ext cx="1990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14:cNvPr>
                <p14:cNvContentPartPr/>
                <p14:nvPr/>
              </p14:nvContentPartPr>
              <p14:xfrm>
                <a:off x="4916760" y="5389080"/>
                <a:ext cx="140760" cy="28368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53760" y="5326440"/>
                  <a:ext cx="266400" cy="40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72C5AA7F-CA1A-C006-BF78-9D8EF6CC3B3B}"/>
              </a:ext>
            </a:extLst>
          </p:cNvPr>
          <p:cNvGrpSpPr/>
          <p:nvPr/>
        </p:nvGrpSpPr>
        <p:grpSpPr>
          <a:xfrm>
            <a:off x="8697420" y="3287880"/>
            <a:ext cx="1737000" cy="526680"/>
            <a:chOff x="8339280" y="3272640"/>
            <a:chExt cx="1737000" cy="52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69118B01-EEF2-6258-A4A1-85A1577F2A89}"/>
                    </a:ext>
                  </a:extLst>
                </p14:cNvPr>
                <p14:cNvContentPartPr/>
                <p14:nvPr/>
              </p14:nvContentPartPr>
              <p14:xfrm>
                <a:off x="8991960" y="3620040"/>
                <a:ext cx="18360" cy="11376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69118B01-EEF2-6258-A4A1-85A1577F2A8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28960" y="3557400"/>
                  <a:ext cx="144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0C25DD39-0EAD-DB4E-0405-953466E3FEEF}"/>
                    </a:ext>
                  </a:extLst>
                </p14:cNvPr>
                <p14:cNvContentPartPr/>
                <p14:nvPr/>
              </p14:nvContentPartPr>
              <p14:xfrm>
                <a:off x="9320280" y="3415920"/>
                <a:ext cx="303840" cy="2509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0C25DD39-0EAD-DB4E-0405-953466E3FEE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57640" y="3353280"/>
                  <a:ext cx="429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28AC1AC-FF1D-00E0-C85A-7780A62539B7}"/>
                    </a:ext>
                  </a:extLst>
                </p14:cNvPr>
                <p14:cNvContentPartPr/>
                <p14:nvPr/>
              </p14:nvContentPartPr>
              <p14:xfrm>
                <a:off x="9715560" y="3612480"/>
                <a:ext cx="145080" cy="1306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28AC1AC-FF1D-00E0-C85A-7780A62539B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52560" y="3549480"/>
                  <a:ext cx="270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E1B04091-30FD-AD3C-B65E-CAFEABA374CE}"/>
                    </a:ext>
                  </a:extLst>
                </p14:cNvPr>
                <p14:cNvContentPartPr/>
                <p14:nvPr/>
              </p14:nvContentPartPr>
              <p14:xfrm>
                <a:off x="9803760" y="3319800"/>
                <a:ext cx="272520" cy="47952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E1B04091-30FD-AD3C-B65E-CAFEABA374C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40760" y="3257160"/>
                  <a:ext cx="39816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FDE5A81-E7D0-FB91-A120-2DC98A4FF282}"/>
                    </a:ext>
                  </a:extLst>
                </p14:cNvPr>
                <p14:cNvContentPartPr/>
                <p14:nvPr/>
              </p14:nvContentPartPr>
              <p14:xfrm>
                <a:off x="8339280" y="3272640"/>
                <a:ext cx="233280" cy="49680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FDE5A81-E7D0-FB91-A120-2DC98A4FF28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76280" y="3209640"/>
                  <a:ext cx="35892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2801720-F731-7C81-0F0E-101F5DD6A338}"/>
                    </a:ext>
                  </a:extLst>
                </p14:cNvPr>
                <p14:cNvContentPartPr/>
                <p14:nvPr/>
              </p14:nvContentPartPr>
              <p14:xfrm>
                <a:off x="8561400" y="3447960"/>
                <a:ext cx="315360" cy="23580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2801720-F731-7C81-0F0E-101F5DD6A33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98400" y="3385320"/>
                  <a:ext cx="441000" cy="36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7303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A2C574-AC1A-6C92-3B4E-8F3F616C332E}"/>
              </a:ext>
            </a:extLst>
          </p:cNvPr>
          <p:cNvGrpSpPr/>
          <p:nvPr/>
        </p:nvGrpSpPr>
        <p:grpSpPr>
          <a:xfrm>
            <a:off x="1224771" y="1861448"/>
            <a:ext cx="1280383" cy="473326"/>
            <a:chOff x="568320" y="1510801"/>
            <a:chExt cx="1225080" cy="45288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14:cNvPr>
                <p14:cNvContentPartPr/>
                <p14:nvPr/>
              </p14:nvContentPartPr>
              <p14:xfrm>
                <a:off x="568320" y="1636082"/>
                <a:ext cx="21600" cy="327601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E793074-F670-440C-FAD1-AEB7B5FAD7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320" y="1575798"/>
                  <a:ext cx="141257" cy="447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14:cNvPr>
                <p14:cNvContentPartPr/>
                <p14:nvPr/>
              </p14:nvContentPartPr>
              <p14:xfrm>
                <a:off x="578761" y="1754882"/>
                <a:ext cx="190080" cy="55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D797D30-C472-9012-E288-9E891209AE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8391" y="1694974"/>
                  <a:ext cx="310475" cy="175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14:cNvPr>
                <p14:cNvContentPartPr/>
                <p14:nvPr/>
              </p14:nvContentPartPr>
              <p14:xfrm>
                <a:off x="758760" y="1605842"/>
                <a:ext cx="78120" cy="320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1AB589-4CCA-A034-6E97-4A31DC14D9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269" y="1545555"/>
                  <a:ext cx="198757" cy="440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14:cNvPr>
                <p14:cNvContentPartPr/>
                <p14:nvPr/>
              </p14:nvContentPartPr>
              <p14:xfrm>
                <a:off x="926879" y="1716721"/>
                <a:ext cx="223920" cy="233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C57C371-7BFE-47CE-2C95-4515E341AE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593" y="1656420"/>
                  <a:ext cx="344148" cy="353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14:cNvPr>
                <p14:cNvContentPartPr/>
                <p14:nvPr/>
              </p14:nvContentPartPr>
              <p14:xfrm>
                <a:off x="1196519" y="1529882"/>
                <a:ext cx="81360" cy="419761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9C4837-46D3-0B7F-95C2-3BCA306C84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6443" y="1469572"/>
                  <a:ext cx="201169" cy="540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14:cNvPr>
                <p14:cNvContentPartPr/>
                <p14:nvPr/>
              </p14:nvContentPartPr>
              <p14:xfrm>
                <a:off x="1379758" y="1510801"/>
                <a:ext cx="53280" cy="417961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F9C5834-8862-F31E-D79E-9812DCD3A3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19603" y="1450502"/>
                  <a:ext cx="173246" cy="538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14:cNvPr>
                <p14:cNvContentPartPr/>
                <p14:nvPr/>
              </p14:nvContentPartPr>
              <p14:xfrm>
                <a:off x="1563000" y="1698720"/>
                <a:ext cx="230400" cy="20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1BB9BC-DE32-02C5-B1BF-7008068A86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02731" y="1638487"/>
                  <a:ext cx="350594" cy="3238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8CEC04-641E-277D-F079-E3DC04535354}"/>
              </a:ext>
            </a:extLst>
          </p:cNvPr>
          <p:cNvGrpSpPr/>
          <p:nvPr/>
        </p:nvGrpSpPr>
        <p:grpSpPr>
          <a:xfrm>
            <a:off x="1361571" y="4137328"/>
            <a:ext cx="945519" cy="316039"/>
            <a:chOff x="705120" y="3779880"/>
            <a:chExt cx="904680" cy="30238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14:cNvPr>
                <p14:cNvContentPartPr/>
                <p14:nvPr/>
              </p14:nvContentPartPr>
              <p14:xfrm>
                <a:off x="705120" y="3870588"/>
                <a:ext cx="406800" cy="211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D22ADB-30D6-16C7-BE04-BE934D91A7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841" y="3810354"/>
                  <a:ext cx="527014" cy="331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14:cNvPr>
                <p14:cNvContentPartPr/>
                <p14:nvPr/>
              </p14:nvContentPartPr>
              <p14:xfrm>
                <a:off x="1185361" y="3816232"/>
                <a:ext cx="78480" cy="262439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15D0F6-AF90-A71F-4E09-6930491475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5124" y="3755961"/>
                  <a:ext cx="198609" cy="382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14:cNvPr>
                <p14:cNvContentPartPr/>
                <p14:nvPr/>
              </p14:nvContentPartPr>
              <p14:xfrm>
                <a:off x="1383000" y="3779880"/>
                <a:ext cx="226800" cy="235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E4F9386-B2A2-F45C-57FC-2DE9E357C5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2772" y="3719551"/>
                  <a:ext cx="346911" cy="35611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A9DA997-06DE-D17C-072F-968EA17AF712}"/>
              </a:ext>
            </a:extLst>
          </p:cNvPr>
          <p:cNvGrpSpPr/>
          <p:nvPr/>
        </p:nvGrpSpPr>
        <p:grpSpPr>
          <a:xfrm>
            <a:off x="1141173" y="2516785"/>
            <a:ext cx="1444634" cy="670868"/>
            <a:chOff x="2265720" y="1377960"/>
            <a:chExt cx="1536480" cy="71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14:cNvPr>
                <p14:cNvContentPartPr/>
                <p14:nvPr/>
              </p14:nvContentPartPr>
              <p14:xfrm>
                <a:off x="2318640" y="2040360"/>
                <a:ext cx="359" cy="2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06D1A3-6034-0738-03A1-267C3D8809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5815" y="1973015"/>
                  <a:ext cx="125650" cy="156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14:cNvPr>
                <p14:cNvContentPartPr/>
                <p14:nvPr/>
              </p14:nvContentPartPr>
              <p14:xfrm>
                <a:off x="2265720" y="1420080"/>
                <a:ext cx="282240" cy="627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92FAA92-5CCB-6CC9-E4BA-B16063539B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98793" y="1353080"/>
                  <a:ext cx="415711" cy="760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14:cNvPr>
                <p14:cNvContentPartPr/>
                <p14:nvPr/>
              </p14:nvContentPartPr>
              <p14:xfrm>
                <a:off x="2527080" y="1696200"/>
                <a:ext cx="84960" cy="205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96C81B8-92AC-7437-5C06-992ED44DC1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60107" y="1629211"/>
                  <a:ext cx="218523" cy="339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14:cNvPr>
                <p14:cNvContentPartPr/>
                <p14:nvPr/>
              </p14:nvContentPartPr>
              <p14:xfrm>
                <a:off x="2583240" y="1607280"/>
                <a:ext cx="102600" cy="312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BD681-718D-F495-55D3-F8B59FED92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16244" y="1540347"/>
                  <a:ext cx="236210" cy="445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14:cNvPr>
                <p14:cNvContentPartPr/>
                <p14:nvPr/>
              </p14:nvContentPartPr>
              <p14:xfrm>
                <a:off x="2735160" y="1848480"/>
                <a:ext cx="28440" cy="208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CD2B18-B602-88FC-55AC-27AEB0E21F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8800" y="1781427"/>
                  <a:ext cx="160781" cy="342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14:cNvPr>
                <p14:cNvContentPartPr/>
                <p14:nvPr/>
              </p14:nvContentPartPr>
              <p14:xfrm>
                <a:off x="2936400" y="1847400"/>
                <a:ext cx="120240" cy="180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F1765A-721C-6557-29CB-D167696BD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69600" y="1780529"/>
                  <a:ext cx="253458" cy="313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14:cNvPr>
                <p14:cNvContentPartPr/>
                <p14:nvPr/>
              </p14:nvContentPartPr>
              <p14:xfrm>
                <a:off x="3169320" y="1676400"/>
                <a:ext cx="219241" cy="340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3DA64A-A3EA-F9A0-D0FF-A16E8D0277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2362" y="1609356"/>
                  <a:ext cx="352775" cy="473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14:cNvPr>
                <p14:cNvContentPartPr/>
                <p14:nvPr/>
              </p14:nvContentPartPr>
              <p14:xfrm>
                <a:off x="3500880" y="1848120"/>
                <a:ext cx="18000" cy="180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52B9617-2B2F-7880-FE0A-BEEBC49BAC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3859" y="1781241"/>
                  <a:ext cx="151660" cy="313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14:cNvPr>
                <p14:cNvContentPartPr/>
                <p14:nvPr/>
              </p14:nvContentPartPr>
              <p14:xfrm>
                <a:off x="2513759" y="1869360"/>
                <a:ext cx="73440" cy="118801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B67602-7ACE-A538-0947-EAA38E1AF1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6821" y="1802511"/>
                  <a:ext cx="206933" cy="252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14:cNvPr>
                <p14:cNvContentPartPr/>
                <p14:nvPr/>
              </p14:nvContentPartPr>
              <p14:xfrm>
                <a:off x="3590880" y="1377960"/>
                <a:ext cx="211320" cy="713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4CC198B-EDB5-ACC8-2EE8-10D9D26DEB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3885" y="1310972"/>
                  <a:ext cx="344926" cy="8471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8B02CE-8FA7-11DB-6F55-46F28B950754}"/>
              </a:ext>
            </a:extLst>
          </p:cNvPr>
          <p:cNvGrpSpPr/>
          <p:nvPr/>
        </p:nvGrpSpPr>
        <p:grpSpPr>
          <a:xfrm>
            <a:off x="1063378" y="4659642"/>
            <a:ext cx="1682242" cy="538863"/>
            <a:chOff x="2121363" y="3594840"/>
            <a:chExt cx="1789197" cy="57312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14:cNvPr>
                <p14:cNvContentPartPr/>
                <p14:nvPr/>
              </p14:nvContentPartPr>
              <p14:xfrm>
                <a:off x="2121363" y="3608520"/>
                <a:ext cx="261361" cy="558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9D0C4E-F75A-DD49-D57F-B02A53E27E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54396" y="3541504"/>
                  <a:ext cx="394911" cy="692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14:cNvPr>
                <p14:cNvContentPartPr/>
                <p14:nvPr/>
              </p14:nvContentPartPr>
              <p14:xfrm>
                <a:off x="2333403" y="3831360"/>
                <a:ext cx="197280" cy="195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6A872AC-6630-ABD1-34EA-11858006FD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66496" y="3764415"/>
                  <a:ext cx="330712" cy="32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14:cNvPr>
                <p14:cNvContentPartPr/>
                <p14:nvPr/>
              </p14:nvContentPartPr>
              <p14:xfrm>
                <a:off x="2438523" y="3840720"/>
                <a:ext cx="95760" cy="225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ED1D6C-9CA9-7D53-76AA-198272507B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71491" y="3773642"/>
                  <a:ext cx="229441" cy="358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14:cNvPr>
                <p14:cNvContentPartPr/>
                <p14:nvPr/>
              </p14:nvContentPartPr>
              <p14:xfrm>
                <a:off x="2668205" y="3965640"/>
                <a:ext cx="187560" cy="112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76F78D-D65B-E9C5-7FC6-ACB95CE835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01219" y="3898783"/>
                  <a:ext cx="321149" cy="245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14:cNvPr>
                <p14:cNvContentPartPr/>
                <p14:nvPr/>
              </p14:nvContentPartPr>
              <p14:xfrm>
                <a:off x="2883486" y="4031162"/>
                <a:ext cx="106201" cy="136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AD7598-3DD0-2BD2-3769-EBC25EBFBA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633" y="3964103"/>
                  <a:ext cx="239525" cy="270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14:cNvPr>
                <p14:cNvContentPartPr/>
                <p14:nvPr/>
              </p14:nvContentPartPr>
              <p14:xfrm>
                <a:off x="3179765" y="3793202"/>
                <a:ext cx="201600" cy="315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ED2866-2F03-ABF1-0309-41863BE109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12693" y="3726231"/>
                  <a:ext cx="335361" cy="449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14:cNvPr>
                <p14:cNvContentPartPr/>
                <p14:nvPr/>
              </p14:nvContentPartPr>
              <p14:xfrm>
                <a:off x="3511685" y="3885362"/>
                <a:ext cx="111960" cy="115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EA3E72-62EB-99AC-6517-C64F7044A7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44815" y="3818412"/>
                  <a:ext cx="245318" cy="24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14:cNvPr>
                <p14:cNvContentPartPr/>
                <p14:nvPr/>
              </p14:nvContentPartPr>
              <p14:xfrm>
                <a:off x="3685560" y="3594840"/>
                <a:ext cx="225000" cy="559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9F92CC-7773-1E79-F966-FCB95176CD8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8482" y="3527873"/>
                  <a:ext cx="358773" cy="692632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14:cNvPr>
              <p14:cNvContentPartPr/>
              <p14:nvPr/>
            </p14:nvContentPartPr>
            <p14:xfrm>
              <a:off x="3566384" y="3107095"/>
              <a:ext cx="1496140" cy="1245294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8293983-4DC7-8808-89A9-D7D0D6B5F39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03400" y="3044092"/>
                <a:ext cx="1621748" cy="1370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14:cNvPr>
              <p14:cNvContentPartPr/>
              <p14:nvPr/>
            </p14:nvContentPartPr>
            <p14:xfrm>
              <a:off x="3566384" y="4604588"/>
              <a:ext cx="1578314" cy="1186475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5BA389-90D1-7218-615C-F3B8D3B299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03381" y="4541593"/>
                <a:ext cx="1703960" cy="131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14:cNvPr>
              <p14:cNvContentPartPr/>
              <p14:nvPr/>
            </p14:nvContentPartPr>
            <p14:xfrm>
              <a:off x="2793840" y="1653780"/>
              <a:ext cx="953280" cy="8712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3AD5842-235D-58DB-5B41-CBDBD301044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30840" y="1590780"/>
                <a:ext cx="107892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14:cNvPr>
              <p14:cNvContentPartPr/>
              <p14:nvPr/>
            </p14:nvContentPartPr>
            <p14:xfrm>
              <a:off x="2790600" y="2783460"/>
              <a:ext cx="847440" cy="6937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C0674B1-C6A3-6163-0C36-5FEDCDF5052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27600" y="2720460"/>
                <a:ext cx="97308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14:cNvPr>
              <p14:cNvContentPartPr/>
              <p14:nvPr/>
            </p14:nvContentPartPr>
            <p14:xfrm>
              <a:off x="2877720" y="3958500"/>
              <a:ext cx="728280" cy="9280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E8FD27D-24F2-4B9A-C7EF-5CFF5E9376A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14720" y="3895500"/>
                <a:ext cx="853920" cy="10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14:cNvPr>
              <p14:cNvContentPartPr/>
              <p14:nvPr/>
            </p14:nvContentPartPr>
            <p14:xfrm>
              <a:off x="5011980" y="1630320"/>
              <a:ext cx="337320" cy="187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39E23B7-DC90-0E60-B58B-D072C4D103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48913" y="1567320"/>
                <a:ext cx="463094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16749C9-7A23-CD4F-CC6F-D62431F60FED}"/>
              </a:ext>
            </a:extLst>
          </p:cNvPr>
          <p:cNvGrpSpPr/>
          <p:nvPr/>
        </p:nvGrpSpPr>
        <p:grpSpPr>
          <a:xfrm>
            <a:off x="6624780" y="1281120"/>
            <a:ext cx="976084" cy="653400"/>
            <a:chOff x="6327600" y="940920"/>
            <a:chExt cx="100620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14:cNvPr>
                <p14:cNvContentPartPr/>
                <p14:nvPr/>
              </p14:nvContentPartPr>
              <p14:xfrm>
                <a:off x="6327600" y="1465080"/>
                <a:ext cx="14400" cy="61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22168E4-5D18-0C33-9C97-1CD6E2824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62985" y="1398142"/>
                  <a:ext cx="143262" cy="139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14:cNvPr>
                <p14:cNvContentPartPr/>
                <p14:nvPr/>
              </p14:nvContentPartPr>
              <p14:xfrm>
                <a:off x="6511200" y="1437000"/>
                <a:ext cx="10440" cy="1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36C6B5-8CC5-623C-4C19-3F5AB86FC0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950" y="1374000"/>
                  <a:ext cx="140567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14:cNvPr>
                <p14:cNvContentPartPr/>
                <p14:nvPr/>
              </p14:nvContentPartPr>
              <p14:xfrm>
                <a:off x="6677160" y="1441680"/>
                <a:ext cx="10440" cy="72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6FD38A-0D87-BBAC-6E9E-290617DDBC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11910" y="1375364"/>
                  <a:ext cx="140567" cy="1394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14:cNvPr>
                <p14:cNvContentPartPr/>
                <p14:nvPr/>
              </p14:nvContentPartPr>
              <p14:xfrm>
                <a:off x="6772200" y="1136760"/>
                <a:ext cx="123840" cy="449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CD727FA-CC90-29AE-9C2C-A30C7CB71D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7314" y="1071835"/>
                  <a:ext cx="253242" cy="578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14:cNvPr>
                <p14:cNvContentPartPr/>
                <p14:nvPr/>
              </p14:nvContentPartPr>
              <p14:xfrm>
                <a:off x="7033560" y="1374000"/>
                <a:ext cx="106200" cy="142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A42C609-1E35-3E75-95DE-6D9F05F859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68804" y="1309031"/>
                  <a:ext cx="235342" cy="272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14:cNvPr>
                <p14:cNvContentPartPr/>
                <p14:nvPr/>
              </p14:nvContentPartPr>
              <p14:xfrm>
                <a:off x="7129320" y="940920"/>
                <a:ext cx="204480" cy="673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DF09450-12F2-87B7-091E-3389AD3291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4376" y="875976"/>
                  <a:ext cx="333996" cy="80307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14:cNvPr>
              <p14:cNvContentPartPr/>
              <p14:nvPr/>
            </p14:nvContentPartPr>
            <p14:xfrm>
              <a:off x="5830980" y="1737600"/>
              <a:ext cx="18000" cy="12168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1A2B9F9-9628-D22B-251A-5D492A784DE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67980" y="1674786"/>
                <a:ext cx="143640" cy="246949"/>
              </a:xfrm>
              <a:prstGeom prst="rect">
                <a:avLst/>
              </a:prstGeom>
            </p:spPr>
          </p:pic>
        </mc:Fallback>
      </mc:AlternateContent>
      <p:sp>
        <p:nvSpPr>
          <p:cNvPr id="447" name="TextBox 446">
            <a:extLst>
              <a:ext uri="{FF2B5EF4-FFF2-40B4-BE49-F238E27FC236}">
                <a16:creationId xmlns:a16="http://schemas.microsoft.com/office/drawing/2014/main" id="{C1E9ED51-69D5-718B-F1A2-3ABE046E3C0A}"/>
              </a:ext>
            </a:extLst>
          </p:cNvPr>
          <p:cNvSpPr txBox="1"/>
          <p:nvPr/>
        </p:nvSpPr>
        <p:spPr>
          <a:xfrm>
            <a:off x="8403180" y="523255"/>
            <a:ext cx="22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Attention Scores</a:t>
            </a:r>
          </a:p>
          <a:p>
            <a:pPr algn="ctr"/>
            <a:r>
              <a:rPr lang="en-US" sz="1600" dirty="0"/>
              <a:t>(Scaled Dot Products)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C43031C4-1F45-490F-5797-9623A6A9F41A}"/>
              </a:ext>
            </a:extLst>
          </p:cNvPr>
          <p:cNvSpPr txBox="1"/>
          <p:nvPr/>
        </p:nvSpPr>
        <p:spPr>
          <a:xfrm>
            <a:off x="8105066" y="2641485"/>
            <a:ext cx="291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Attention Weights</a:t>
            </a:r>
          </a:p>
          <a:p>
            <a:pPr algn="ctr"/>
            <a:r>
              <a:rPr lang="en-US" sz="1600" dirty="0"/>
              <a:t>(Softmax)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14:cNvPr>
              <p14:cNvContentPartPr/>
              <p14:nvPr/>
            </p14:nvContentPartPr>
            <p14:xfrm>
              <a:off x="1297380" y="2408520"/>
              <a:ext cx="929160" cy="76680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3E62F6A1-3E35-AE7E-3223-E49467C5FE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34356" y="2345223"/>
                <a:ext cx="1054849" cy="202913"/>
              </a:xfrm>
              <a:prstGeom prst="rect">
                <a:avLst/>
              </a:prstGeom>
            </p:spPr>
          </p:pic>
        </mc:Fallback>
      </mc:AlternateContent>
      <p:sp>
        <p:nvSpPr>
          <p:cNvPr id="451" name="TextBox 450">
            <a:extLst>
              <a:ext uri="{FF2B5EF4-FFF2-40B4-BE49-F238E27FC236}">
                <a16:creationId xmlns:a16="http://schemas.microsoft.com/office/drawing/2014/main" id="{50062E54-DECD-7AAB-B1BD-9B73FE753933}"/>
              </a:ext>
            </a:extLst>
          </p:cNvPr>
          <p:cNvSpPr txBox="1"/>
          <p:nvPr/>
        </p:nvSpPr>
        <p:spPr>
          <a:xfrm>
            <a:off x="2264353" y="670102"/>
            <a:ext cx="353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Projection Matrices</a:t>
            </a:r>
          </a:p>
          <a:p>
            <a:pPr algn="ctr"/>
            <a:r>
              <a:rPr lang="en-US" sz="1600" dirty="0"/>
              <a:t>(Learned Network Weights)</a:t>
            </a:r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365B5CC-4C78-43A5-8542-A42AE3307135}"/>
              </a:ext>
            </a:extLst>
          </p:cNvPr>
          <p:cNvGrpSpPr/>
          <p:nvPr/>
        </p:nvGrpSpPr>
        <p:grpSpPr>
          <a:xfrm>
            <a:off x="8739861" y="1312170"/>
            <a:ext cx="610239" cy="721705"/>
            <a:chOff x="8208600" y="1310280"/>
            <a:chExt cx="709552" cy="8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14:cNvPr>
                <p14:cNvContentPartPr/>
                <p14:nvPr/>
              </p14:nvContentPartPr>
              <p14:xfrm>
                <a:off x="8494433" y="1542480"/>
                <a:ext cx="311040" cy="30528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59BE9C0B-198F-89A6-BE72-AA5156FE22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21075" y="1469196"/>
                  <a:ext cx="457338" cy="451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14:cNvPr>
                <p14:cNvContentPartPr/>
                <p14:nvPr/>
              </p14:nvContentPartPr>
              <p14:xfrm>
                <a:off x="8864872" y="1805640"/>
                <a:ext cx="53280" cy="18180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87C008D-D6C9-AA33-E848-401119A13F1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92028" y="1732334"/>
                  <a:ext cx="198551" cy="327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14:cNvPr>
                <p14:cNvContentPartPr/>
                <p14:nvPr/>
              </p14:nvContentPartPr>
              <p14:xfrm>
                <a:off x="8208600" y="1310280"/>
                <a:ext cx="416880" cy="83916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4AC52405-AE89-CD87-71C5-42D3BB39D5C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5353" y="1237037"/>
                  <a:ext cx="562955" cy="9852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1E6B35A4-2F42-8CFD-E41E-2D3CB8628628}"/>
              </a:ext>
            </a:extLst>
          </p:cNvPr>
          <p:cNvGrpSpPr/>
          <p:nvPr/>
        </p:nvGrpSpPr>
        <p:grpSpPr>
          <a:xfrm>
            <a:off x="9692081" y="1289188"/>
            <a:ext cx="625720" cy="796940"/>
            <a:chOff x="9539165" y="1336920"/>
            <a:chExt cx="727555" cy="92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14:cNvPr>
                <p14:cNvContentPartPr/>
                <p14:nvPr/>
              </p14:nvContentPartPr>
              <p14:xfrm>
                <a:off x="9539165" y="1567320"/>
                <a:ext cx="226440" cy="3045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385FAF51-289D-C877-D10B-AFAC64FA62F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65917" y="1494108"/>
                  <a:ext cx="372517" cy="450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14:cNvPr>
                <p14:cNvContentPartPr/>
                <p14:nvPr/>
              </p14:nvContentPartPr>
              <p14:xfrm>
                <a:off x="9839045" y="1808880"/>
                <a:ext cx="173160" cy="16596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37C4872A-B87E-FC34-4969-2BCF1980540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66026" y="1735539"/>
                  <a:ext cx="318781" cy="312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14:cNvPr>
                <p14:cNvContentPartPr/>
                <p14:nvPr/>
              </p14:nvContentPartPr>
              <p14:xfrm>
                <a:off x="9831840" y="1336920"/>
                <a:ext cx="434880" cy="92664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8ED4BF7-1860-C5FA-0693-0D861C12F34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58593" y="1263676"/>
                  <a:ext cx="580956" cy="10727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14:cNvPr>
              <p14:cNvContentPartPr/>
              <p14:nvPr/>
            </p14:nvContentPartPr>
            <p14:xfrm>
              <a:off x="7512660" y="1690920"/>
              <a:ext cx="1023120" cy="2386080"/>
            </p14:xfrm>
          </p:contentPart>
        </mc:Choice>
        <mc:Fallback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85A7D5B6-78FB-E5A3-0B40-CA539060C4F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49660" y="1627920"/>
                <a:ext cx="1148760" cy="251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3" name="Group 542">
            <a:extLst>
              <a:ext uri="{FF2B5EF4-FFF2-40B4-BE49-F238E27FC236}">
                <a16:creationId xmlns:a16="http://schemas.microsoft.com/office/drawing/2014/main" id="{4A1B3BA9-5C11-14BA-0F21-7816F0888C63}"/>
              </a:ext>
            </a:extLst>
          </p:cNvPr>
          <p:cNvGrpSpPr/>
          <p:nvPr/>
        </p:nvGrpSpPr>
        <p:grpSpPr>
          <a:xfrm>
            <a:off x="9329220" y="2158200"/>
            <a:ext cx="262080" cy="428400"/>
            <a:chOff x="8971080" y="2142960"/>
            <a:chExt cx="262080" cy="42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8484A4CC-1F62-F75D-C94A-C39366A6CACA}"/>
                    </a:ext>
                  </a:extLst>
                </p14:cNvPr>
                <p14:cNvContentPartPr/>
                <p14:nvPr/>
              </p14:nvContentPartPr>
              <p14:xfrm>
                <a:off x="9087360" y="2142960"/>
                <a:ext cx="21600" cy="39888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8484A4CC-1F62-F75D-C94A-C39366A6CAC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23292" y="2079903"/>
                  <a:ext cx="149369" cy="524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0DDE040A-F201-1278-FA03-DED7DFC743FC}"/>
                    </a:ext>
                  </a:extLst>
                </p14:cNvPr>
                <p14:cNvContentPartPr/>
                <p14:nvPr/>
              </p14:nvContentPartPr>
              <p14:xfrm>
                <a:off x="8971080" y="2479200"/>
                <a:ext cx="262080" cy="9216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0DDE040A-F201-1278-FA03-DED7DFC743F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08080" y="2416200"/>
                  <a:ext cx="38772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FFDE49A7-B435-BD52-E7BB-9B8CB30AB94E}"/>
              </a:ext>
            </a:extLst>
          </p:cNvPr>
          <p:cNvGrpSpPr/>
          <p:nvPr/>
        </p:nvGrpSpPr>
        <p:grpSpPr>
          <a:xfrm>
            <a:off x="7628220" y="1566720"/>
            <a:ext cx="956520" cy="1700640"/>
            <a:chOff x="7270080" y="1551480"/>
            <a:chExt cx="956520" cy="170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14:cNvPr>
                <p14:cNvContentPartPr/>
                <p14:nvPr/>
              </p14:nvContentPartPr>
              <p14:xfrm>
                <a:off x="7363320" y="1633560"/>
                <a:ext cx="830880" cy="8244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056FB038-DE6A-9993-5240-28300C1836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00320" y="1570834"/>
                  <a:ext cx="956520" cy="207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14:cNvPr>
                <p14:cNvContentPartPr/>
                <p14:nvPr/>
              </p14:nvContentPartPr>
              <p14:xfrm>
                <a:off x="7270080" y="1677480"/>
                <a:ext cx="752040" cy="157464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9207986D-4F30-95FF-20B8-4118909E22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07080" y="1614466"/>
                  <a:ext cx="877680" cy="1700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14:cNvPr>
                <p14:cNvContentPartPr/>
                <p14:nvPr/>
              </p14:nvContentPartPr>
              <p14:xfrm>
                <a:off x="8071440" y="1551480"/>
                <a:ext cx="155160" cy="32148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D6ABED35-889A-43E3-7D1A-96A9491336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08440" y="1488550"/>
                  <a:ext cx="280800" cy="4469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71C6A6B3-8CE9-CBFA-F756-DF525EEB9FE1}"/>
              </a:ext>
            </a:extLst>
          </p:cNvPr>
          <p:cNvGrpSpPr/>
          <p:nvPr/>
        </p:nvGrpSpPr>
        <p:grpSpPr>
          <a:xfrm>
            <a:off x="3545100" y="1282057"/>
            <a:ext cx="2927102" cy="1384900"/>
            <a:chOff x="3186960" y="1266817"/>
            <a:chExt cx="2927102" cy="13849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14:cNvPr>
                <p14:cNvContentPartPr/>
                <p14:nvPr/>
              </p14:nvContentPartPr>
              <p14:xfrm>
                <a:off x="3284466" y="1492345"/>
                <a:ext cx="130613" cy="1130827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DBED31-B889-DE7A-4B4C-7439B3E3CE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21498" y="1429341"/>
                  <a:ext cx="256189" cy="1256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14:cNvPr>
                <p14:cNvContentPartPr/>
                <p14:nvPr/>
              </p14:nvContentPartPr>
              <p14:xfrm>
                <a:off x="3401239" y="1464377"/>
                <a:ext cx="1078928" cy="73812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17D6AE-5DA5-6B4B-006E-FFDF5EA32C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38260" y="1401367"/>
                  <a:ext cx="1204527" cy="199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14:cNvPr>
                <p14:cNvContentPartPr/>
                <p14:nvPr/>
              </p14:nvContentPartPr>
              <p14:xfrm>
                <a:off x="3295711" y="2594051"/>
                <a:ext cx="1331505" cy="57666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4B06C96-0D92-D5CE-3571-5A2E6B9EF3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2717" y="2530979"/>
                  <a:ext cx="1457132" cy="183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14:cNvPr>
                <p14:cNvContentPartPr/>
                <p14:nvPr/>
              </p14:nvContentPartPr>
              <p14:xfrm>
                <a:off x="4612511" y="1503590"/>
                <a:ext cx="45556" cy="1139189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D41E6D-1B9A-6D44-265C-F23605EE0D9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49737" y="1440602"/>
                  <a:ext cx="170745" cy="1264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14:cNvPr>
                <p14:cNvContentPartPr/>
                <p14:nvPr/>
              </p14:nvContentPartPr>
              <p14:xfrm>
                <a:off x="3468132" y="2152619"/>
                <a:ext cx="229222" cy="223744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833329F-4AEE-28C1-438E-DC4AD57CCB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05159" y="2089669"/>
                  <a:ext cx="354808" cy="34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14:cNvPr>
                <p14:cNvContentPartPr/>
                <p14:nvPr/>
              </p14:nvContentPartPr>
              <p14:xfrm>
                <a:off x="3716672" y="2243731"/>
                <a:ext cx="198371" cy="134361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AB846F-9CE4-BA21-D050-DA6EE5DF2C6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53669" y="2180862"/>
                  <a:ext cx="324018" cy="259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14:cNvPr>
                <p14:cNvContentPartPr/>
                <p14:nvPr/>
              </p14:nvContentPartPr>
              <p14:xfrm>
                <a:off x="3897743" y="2150312"/>
                <a:ext cx="136091" cy="14503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D013C8-F923-E72F-1877-AEEBFDB5CF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34738" y="2087334"/>
                  <a:ext cx="261741" cy="270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14:cNvPr>
                <p14:cNvContentPartPr/>
                <p14:nvPr/>
              </p14:nvContentPartPr>
              <p14:xfrm>
                <a:off x="4073047" y="2206537"/>
                <a:ext cx="45556" cy="96302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300B85-9DC2-EE7D-BFFB-744C7F74AE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10273" y="2143653"/>
                  <a:ext cx="170745" cy="221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14:cNvPr>
                <p14:cNvContentPartPr/>
                <p14:nvPr/>
              </p14:nvContentPartPr>
              <p14:xfrm>
                <a:off x="4101303" y="2104756"/>
                <a:ext cx="68046" cy="201831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92AB1E-A20D-D8D6-3F3B-E9758F6C259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38629" y="2041796"/>
                  <a:ext cx="193036" cy="327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14:cNvPr>
                <p14:cNvContentPartPr/>
                <p14:nvPr/>
              </p14:nvContentPartPr>
              <p14:xfrm>
                <a:off x="4205678" y="2135319"/>
                <a:ext cx="155986" cy="191162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166DE65-8670-8390-E5F4-74DFF77557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42635" y="2072318"/>
                  <a:ext cx="281711" cy="31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14:cNvPr>
                <p14:cNvContentPartPr/>
                <p14:nvPr/>
              </p14:nvContentPartPr>
              <p14:xfrm>
                <a:off x="4245468" y="2184335"/>
                <a:ext cx="144453" cy="144453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7BEF13C-071F-560D-E1DB-3B18E74D28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82427" y="2121294"/>
                  <a:ext cx="270174" cy="2701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14:cNvPr>
                <p14:cNvContentPartPr/>
                <p14:nvPr/>
              </p14:nvContentPartPr>
              <p14:xfrm>
                <a:off x="3514664" y="1677472"/>
                <a:ext cx="223920" cy="295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F594DE-B284-DD86-9EC0-DCE75A19414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51664" y="1614549"/>
                  <a:ext cx="349560" cy="421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14:cNvPr>
                <p14:cNvContentPartPr/>
                <p14:nvPr/>
              </p14:nvContentPartPr>
              <p14:xfrm>
                <a:off x="3653264" y="1889512"/>
                <a:ext cx="109800" cy="105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D73D990-5C2F-3683-4CA8-7251C4C2624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90264" y="1826512"/>
                  <a:ext cx="235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14:cNvPr>
                <p14:cNvContentPartPr/>
                <p14:nvPr/>
              </p14:nvContentPartPr>
              <p14:xfrm>
                <a:off x="3783584" y="1849552"/>
                <a:ext cx="216000" cy="83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CC1CF7-B667-9A19-0EA3-6177F2EB1C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20479" y="1786552"/>
                  <a:ext cx="34185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14:cNvPr>
                <p14:cNvContentPartPr/>
                <p14:nvPr/>
              </p14:nvContentPartPr>
              <p14:xfrm>
                <a:off x="4002824" y="1795192"/>
                <a:ext cx="152280" cy="123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BA6970B-9AD3-D973-E8BD-4784447CFDD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39824" y="1732192"/>
                  <a:ext cx="277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14:cNvPr>
                <p14:cNvContentPartPr/>
                <p14:nvPr/>
              </p14:nvContentPartPr>
              <p14:xfrm>
                <a:off x="4186064" y="1813912"/>
                <a:ext cx="70920" cy="101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8D71D7-7C2C-2CA2-09E6-6F7BFC586B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23064" y="1750912"/>
                  <a:ext cx="196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14:cNvPr>
                <p14:cNvContentPartPr/>
                <p14:nvPr/>
              </p14:nvContentPartPr>
              <p14:xfrm>
                <a:off x="4284704" y="1798792"/>
                <a:ext cx="167040" cy="271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A4E8DA-B209-BD3C-DA68-DDBC19F0ED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21704" y="1735792"/>
                  <a:ext cx="2926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14:cNvPr>
                <p14:cNvContentPartPr/>
                <p14:nvPr/>
              </p14:nvContentPartPr>
              <p14:xfrm>
                <a:off x="5070367" y="1266817"/>
                <a:ext cx="230140" cy="567141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BA63B00-CF0B-D43E-8AEC-A47876EB56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07340" y="1203841"/>
                  <a:ext cx="355835" cy="692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14:cNvPr>
                <p14:cNvContentPartPr/>
                <p14:nvPr/>
              </p14:nvContentPartPr>
              <p14:xfrm>
                <a:off x="5272207" y="1449460"/>
                <a:ext cx="154706" cy="371924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EF602CB-316F-4C35-21C8-E844A24991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09245" y="1386453"/>
                  <a:ext cx="280270" cy="497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14:cNvPr>
                <p14:cNvContentPartPr/>
                <p14:nvPr/>
              </p14:nvContentPartPr>
              <p14:xfrm>
                <a:off x="5606760" y="1777748"/>
                <a:ext cx="65305" cy="103371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E7DB1EF-6822-7A4B-79FD-462182EDDF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43620" y="1714936"/>
                  <a:ext cx="191225" cy="228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14:cNvPr>
                <p14:cNvContentPartPr/>
                <p14:nvPr/>
              </p14:nvContentPartPr>
              <p14:xfrm>
                <a:off x="5722320" y="1435188"/>
                <a:ext cx="141785" cy="341891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444ED8A-5B1B-1ED8-2855-590A8399AB3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59344" y="1372208"/>
                  <a:ext cx="267376" cy="467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14:cNvPr>
                <p14:cNvContentPartPr/>
                <p14:nvPr/>
              </p14:nvContentPartPr>
              <p14:xfrm>
                <a:off x="5952720" y="1644468"/>
                <a:ext cx="161342" cy="170771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CC3A0D9-D7A7-6F72-D2E2-45AF88E8DE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89696" y="1581420"/>
                  <a:ext cx="287030" cy="296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14:cNvPr>
                <p14:cNvContentPartPr/>
                <p14:nvPr/>
              </p14:nvContentPartPr>
              <p14:xfrm>
                <a:off x="4905600" y="1542840"/>
                <a:ext cx="106200" cy="2160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94EB3B5D-23A9-890B-41F1-4E4AA47107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42600" y="1479735"/>
                  <a:ext cx="231840" cy="341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14:cNvPr>
                <p14:cNvContentPartPr/>
                <p14:nvPr/>
              </p14:nvContentPartPr>
              <p14:xfrm>
                <a:off x="3186960" y="1541760"/>
                <a:ext cx="174240" cy="25956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DB7DF8FB-9DE3-281C-EEA3-B484FE15376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23960" y="1478760"/>
                  <a:ext cx="29988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5641BAE-BE11-9916-13F5-F4E72CF2ED5D}"/>
              </a:ext>
            </a:extLst>
          </p:cNvPr>
          <p:cNvGrpSpPr/>
          <p:nvPr/>
        </p:nvGrpSpPr>
        <p:grpSpPr>
          <a:xfrm>
            <a:off x="3456900" y="3009480"/>
            <a:ext cx="4069320" cy="1297440"/>
            <a:chOff x="3098760" y="2994240"/>
            <a:chExt cx="4069320" cy="12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14:cNvPr>
                <p14:cNvContentPartPr/>
                <p14:nvPr/>
              </p14:nvContentPartPr>
              <p14:xfrm>
                <a:off x="3546742" y="3833149"/>
                <a:ext cx="272471" cy="224608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6999A7-FB1A-0DAB-2BAB-87D9DD178D7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83753" y="3770158"/>
                  <a:ext cx="398088" cy="350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14:cNvPr>
                <p14:cNvContentPartPr/>
                <p14:nvPr/>
              </p14:nvContentPartPr>
              <p14:xfrm>
                <a:off x="3865923" y="3923397"/>
                <a:ext cx="178476" cy="11389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016833-1BDF-F9A7-F3B9-23CC213C846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802953" y="3860524"/>
                  <a:ext cx="304057" cy="239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14:cNvPr>
                <p14:cNvContentPartPr/>
                <p14:nvPr/>
              </p14:nvContentPartPr>
              <p14:xfrm>
                <a:off x="4044975" y="3758761"/>
                <a:ext cx="107835" cy="276219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85CBD8-4569-2838-962D-2069208F75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82071" y="3695820"/>
                  <a:ext cx="233283" cy="401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14:cNvPr>
                <p14:cNvContentPartPr/>
                <p14:nvPr/>
              </p14:nvContentPartPr>
              <p14:xfrm>
                <a:off x="4188563" y="3836898"/>
                <a:ext cx="57378" cy="162906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DC3FBD-449D-4B35-9AEC-4CC0885DB0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25806" y="3773826"/>
                  <a:ext cx="182534" cy="288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14:cNvPr>
                <p14:cNvContentPartPr/>
                <p14:nvPr/>
              </p14:nvContentPartPr>
              <p14:xfrm>
                <a:off x="4248536" y="3725314"/>
                <a:ext cx="73812" cy="252865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114946-8E95-3334-450D-5E6A63DB62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85526" y="3662278"/>
                  <a:ext cx="199472" cy="378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14:cNvPr>
                <p14:cNvContentPartPr/>
                <p14:nvPr/>
              </p14:nvContentPartPr>
              <p14:xfrm>
                <a:off x="4350027" y="3781827"/>
                <a:ext cx="161464" cy="217689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7F9AFF-AD06-AA54-1BBD-2CBA87A512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86955" y="3718755"/>
                  <a:ext cx="287247" cy="343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14:cNvPr>
                <p14:cNvContentPartPr/>
                <p14:nvPr/>
              </p14:nvContentPartPr>
              <p14:xfrm>
                <a:off x="4328114" y="3840069"/>
                <a:ext cx="169538" cy="205579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FADA65-AE14-F6F4-174F-CBD717921C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65122" y="3777063"/>
                  <a:ext cx="295162" cy="331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14:cNvPr>
                <p14:cNvContentPartPr/>
                <p14:nvPr/>
              </p14:nvContentPartPr>
              <p14:xfrm>
                <a:off x="3582704" y="3364792"/>
                <a:ext cx="35640" cy="298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8B8201F-D858-C1C2-1458-6A81FB5F865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19704" y="3301792"/>
                  <a:ext cx="1612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14:cNvPr>
                <p14:cNvContentPartPr/>
                <p14:nvPr/>
              </p14:nvContentPartPr>
              <p14:xfrm>
                <a:off x="3596744" y="3393232"/>
                <a:ext cx="219240" cy="177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B8E153-E366-7892-5678-AA19B9F195A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33744" y="3330232"/>
                  <a:ext cx="344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14:cNvPr>
                <p14:cNvContentPartPr/>
                <p14:nvPr/>
              </p14:nvContentPartPr>
              <p14:xfrm>
                <a:off x="3575864" y="3559912"/>
                <a:ext cx="198000" cy="81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E0F6C7-6CFA-2836-6597-ECCC7DF6F2E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12864" y="3496912"/>
                  <a:ext cx="323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14:cNvPr>
                <p14:cNvContentPartPr/>
                <p14:nvPr/>
              </p14:nvContentPartPr>
              <p14:xfrm>
                <a:off x="3840464" y="3438592"/>
                <a:ext cx="261360" cy="156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EA89D0-A542-D76E-FB9A-52A5E3D5198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77551" y="3375737"/>
                  <a:ext cx="386827" cy="281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14:cNvPr>
                <p14:cNvContentPartPr/>
                <p14:nvPr/>
              </p14:nvContentPartPr>
              <p14:xfrm>
                <a:off x="4034504" y="3458752"/>
                <a:ext cx="258120" cy="222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58A8FDB-F688-C137-F553-570AFA8D40C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71504" y="3395752"/>
                  <a:ext cx="383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14:cNvPr>
                <p14:cNvContentPartPr/>
                <p14:nvPr/>
              </p14:nvContentPartPr>
              <p14:xfrm>
                <a:off x="4696320" y="3979200"/>
                <a:ext cx="165600" cy="57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C593CB-E5F2-E43B-4EA8-612E8DF62F6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33320" y="3916200"/>
                  <a:ext cx="29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14:cNvPr>
                <p14:cNvContentPartPr/>
                <p14:nvPr/>
              </p14:nvContentPartPr>
              <p14:xfrm>
                <a:off x="5048760" y="3792000"/>
                <a:ext cx="115920" cy="4183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2DB65E2-0EF7-4D72-BDD9-20DFFA145A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85760" y="3729000"/>
                  <a:ext cx="2415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14:cNvPr>
                <p14:cNvContentPartPr/>
                <p14:nvPr/>
              </p14:nvContentPartPr>
              <p14:xfrm>
                <a:off x="5187000" y="3757440"/>
                <a:ext cx="183960" cy="396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90D31A-0396-C2EB-2298-2FD9BFA802F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124000" y="3694383"/>
                  <a:ext cx="309600" cy="521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14:cNvPr>
                <p14:cNvContentPartPr/>
                <p14:nvPr/>
              </p14:nvContentPartPr>
              <p14:xfrm>
                <a:off x="5448000" y="4108440"/>
                <a:ext cx="360" cy="100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40DC7D-A781-974F-072A-53DE63A5EAB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85000" y="4045440"/>
                  <a:ext cx="126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14:cNvPr>
                <p14:cNvContentPartPr/>
                <p14:nvPr/>
              </p14:nvContentPartPr>
              <p14:xfrm>
                <a:off x="5511360" y="4119960"/>
                <a:ext cx="63720" cy="1008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9492856-5E68-9D8F-00E0-F1EA32AA90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448360" y="4056960"/>
                  <a:ext cx="189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14:cNvPr>
                <p14:cNvContentPartPr/>
                <p14:nvPr/>
              </p14:nvContentPartPr>
              <p14:xfrm>
                <a:off x="5628000" y="3784080"/>
                <a:ext cx="208440" cy="365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6D27201-BCAF-3BF2-2BFF-C946888027B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65109" y="3721080"/>
                  <a:ext cx="333863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14:cNvPr>
                <p14:cNvContentPartPr/>
                <p14:nvPr/>
              </p14:nvContentPartPr>
              <p14:xfrm>
                <a:off x="5882160" y="4077480"/>
                <a:ext cx="131400" cy="126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12669D-46A9-1F7B-0101-9D3C195BB12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19160" y="4014299"/>
                  <a:ext cx="257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14:cNvPr>
                <p14:cNvContentPartPr/>
                <p14:nvPr/>
              </p14:nvContentPartPr>
              <p14:xfrm>
                <a:off x="6121920" y="4123560"/>
                <a:ext cx="10800" cy="15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8A3918A-D13B-3FF6-2970-D2E35208C3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058920" y="4059060"/>
                  <a:ext cx="13644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14:cNvPr>
                <p14:cNvContentPartPr/>
                <p14:nvPr/>
              </p14:nvContentPartPr>
              <p14:xfrm>
                <a:off x="6280680" y="4122480"/>
                <a:ext cx="7560" cy="50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DEAE203-76B9-FD47-0E52-80B74A2F17E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17680" y="4059480"/>
                  <a:ext cx="133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14:cNvPr>
                <p14:cNvContentPartPr/>
                <p14:nvPr/>
              </p14:nvContentPartPr>
              <p14:xfrm>
                <a:off x="6365640" y="4112040"/>
                <a:ext cx="35640" cy="154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4DE7565-DB4E-1A58-43C3-BC2AA8F39E2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02640" y="4047540"/>
                  <a:ext cx="161280" cy="14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14:cNvPr>
                <p14:cNvContentPartPr/>
                <p14:nvPr/>
              </p14:nvContentPartPr>
              <p14:xfrm>
                <a:off x="6449880" y="3749160"/>
                <a:ext cx="219600" cy="414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0F19304-EA83-B423-84D9-B2D7DB3481D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86880" y="3686160"/>
                  <a:ext cx="3452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14:cNvPr>
                <p14:cNvContentPartPr/>
                <p14:nvPr/>
              </p14:nvContentPartPr>
              <p14:xfrm>
                <a:off x="6732480" y="4056600"/>
                <a:ext cx="158400" cy="1911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8DB605A-1194-CF9C-1408-8E9A461F815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69480" y="3993600"/>
                  <a:ext cx="284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14:cNvPr>
                <p14:cNvContentPartPr/>
                <p14:nvPr/>
              </p14:nvContentPartPr>
              <p14:xfrm>
                <a:off x="6836160" y="3761040"/>
                <a:ext cx="236160" cy="530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DDFFB22-437A-5A86-0DE1-E844CD7BCC1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73160" y="3698040"/>
                  <a:ext cx="36180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14:cNvPr>
                <p14:cNvContentPartPr/>
                <p14:nvPr/>
              </p14:nvContentPartPr>
              <p14:xfrm>
                <a:off x="3148440" y="3328080"/>
                <a:ext cx="137520" cy="28548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49CE0A12-8340-9763-3277-DD7D7AB0C3A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85440" y="3265159"/>
                  <a:ext cx="263160" cy="410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14:cNvPr>
                <p14:cNvContentPartPr/>
                <p14:nvPr/>
              </p14:nvContentPartPr>
              <p14:xfrm>
                <a:off x="3098760" y="3830280"/>
                <a:ext cx="188280" cy="275400"/>
              </p14:xfrm>
            </p:contentPart>
          </mc:Choice>
          <mc:Fallback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EECB529-30BC-FCCE-93CF-2B7B47722D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35760" y="3767198"/>
                  <a:ext cx="313920" cy="401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14:cNvPr>
                <p14:cNvContentPartPr/>
                <p14:nvPr/>
              </p14:nvContentPartPr>
              <p14:xfrm>
                <a:off x="4812720" y="3916320"/>
                <a:ext cx="125280" cy="248400"/>
              </p14:xfrm>
            </p:contentPart>
          </mc:Choice>
          <mc:Fallback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74DCB602-56D5-1170-E2BA-EC24E898FA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49720" y="3853320"/>
                  <a:ext cx="250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14:cNvPr>
                <p14:cNvContentPartPr/>
                <p14:nvPr/>
              </p14:nvContentPartPr>
              <p14:xfrm>
                <a:off x="4639800" y="3320760"/>
                <a:ext cx="187560" cy="172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36B0F26-4248-7B06-3EE9-2D30914D4C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76679" y="3257760"/>
                  <a:ext cx="313442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14:cNvPr>
                <p14:cNvContentPartPr/>
                <p14:nvPr/>
              </p14:nvContentPartPr>
              <p14:xfrm>
                <a:off x="5024280" y="3006840"/>
                <a:ext cx="175680" cy="4507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D9976CC-FF1B-8978-DF9E-DB15830ABB2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61280" y="2943790"/>
                  <a:ext cx="301320" cy="576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14:cNvPr>
                <p14:cNvContentPartPr/>
                <p14:nvPr/>
              </p14:nvContentPartPr>
              <p14:xfrm>
                <a:off x="5260800" y="3107280"/>
                <a:ext cx="162000" cy="2347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5F3866A-2A5F-83F8-8465-42683ADAE5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97800" y="3044376"/>
                  <a:ext cx="287640" cy="36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14:cNvPr>
                <p14:cNvContentPartPr/>
                <p14:nvPr/>
              </p14:nvContentPartPr>
              <p14:xfrm>
                <a:off x="5567880" y="3320760"/>
                <a:ext cx="360" cy="109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9A3144F-E1EF-5B52-C7F4-E0ECD18EED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04880" y="3257760"/>
                  <a:ext cx="126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14:cNvPr>
                <p14:cNvContentPartPr/>
                <p14:nvPr/>
              </p14:nvContentPartPr>
              <p14:xfrm>
                <a:off x="5599560" y="3435240"/>
                <a:ext cx="60480" cy="1033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B12326E-96F8-8375-38CD-1D395AA757A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36560" y="3372020"/>
                  <a:ext cx="186120" cy="22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14:cNvPr>
                <p14:cNvContentPartPr/>
                <p14:nvPr/>
              </p14:nvContentPartPr>
              <p14:xfrm>
                <a:off x="5758680" y="3079560"/>
                <a:ext cx="205200" cy="277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F06D57F-C0F3-3243-380C-70E262496B1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95680" y="3016642"/>
                  <a:ext cx="330840" cy="403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14:cNvPr>
                <p14:cNvContentPartPr/>
                <p14:nvPr/>
              </p14:nvContentPartPr>
              <p14:xfrm>
                <a:off x="5980800" y="3304560"/>
                <a:ext cx="119880" cy="1116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1D97A2-3DE3-0DAF-D50B-D0BD20A586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917610" y="3241356"/>
                  <a:ext cx="245898" cy="237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14:cNvPr>
                <p14:cNvContentPartPr/>
                <p14:nvPr/>
              </p14:nvContentPartPr>
              <p14:xfrm>
                <a:off x="6238560" y="3383760"/>
                <a:ext cx="10800" cy="5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DA114A9-9205-23F3-9340-6E352A2E183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177592" y="3316560"/>
                  <a:ext cx="132387" cy="139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14:cNvPr>
                <p14:cNvContentPartPr/>
                <p14:nvPr/>
              </p14:nvContentPartPr>
              <p14:xfrm>
                <a:off x="6340800" y="3368280"/>
                <a:ext cx="70920" cy="25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807AA46-5C69-FD53-B0D4-362CF96D8B7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77800" y="3305280"/>
                  <a:ext cx="19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14:cNvPr>
                <p14:cNvContentPartPr/>
                <p14:nvPr/>
              </p14:nvContentPartPr>
              <p14:xfrm>
                <a:off x="6485520" y="3372960"/>
                <a:ext cx="360" cy="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72D7C5D-5361-1E0D-6532-59E5CC625B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22520" y="3309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14:cNvPr>
                <p14:cNvContentPartPr/>
                <p14:nvPr/>
              </p14:nvContentPartPr>
              <p14:xfrm>
                <a:off x="6601440" y="2994240"/>
                <a:ext cx="188280" cy="377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003B4BA-4482-43C8-7403-9DCFCB59FEA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38440" y="2931240"/>
                  <a:ext cx="3139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14:cNvPr>
                <p14:cNvContentPartPr/>
                <p14:nvPr/>
              </p14:nvContentPartPr>
              <p14:xfrm>
                <a:off x="6908880" y="3306000"/>
                <a:ext cx="84960" cy="133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95EBF85-75F8-2761-8BB7-BD0EC0F2C7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45880" y="3243000"/>
                  <a:ext cx="210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14:cNvPr>
                <p14:cNvContentPartPr/>
                <p14:nvPr/>
              </p14:nvContentPartPr>
              <p14:xfrm>
                <a:off x="6997800" y="3018360"/>
                <a:ext cx="170280" cy="480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FF1DC4B-30A9-0630-CACF-C38CBCD80A5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34667" y="2955360"/>
                  <a:ext cx="296186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14:cNvPr>
                <p14:cNvContentPartPr/>
                <p14:nvPr/>
              </p14:nvContentPartPr>
              <p14:xfrm>
                <a:off x="4750080" y="3181200"/>
                <a:ext cx="131400" cy="255600"/>
              </p14:xfrm>
            </p:contentPart>
          </mc:Choice>
          <mc:Fallback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D29CC9BE-1FD6-D263-B511-78E8177E4DD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687080" y="3118200"/>
                  <a:ext cx="25704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1F4B4ED-EB6D-DF54-3232-F9AB41A9A1BC}"/>
              </a:ext>
            </a:extLst>
          </p:cNvPr>
          <p:cNvGrpSpPr/>
          <p:nvPr/>
        </p:nvGrpSpPr>
        <p:grpSpPr>
          <a:xfrm>
            <a:off x="2751720" y="3117180"/>
            <a:ext cx="4802580" cy="2749980"/>
            <a:chOff x="2393580" y="3101940"/>
            <a:chExt cx="4802580" cy="27499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14:cNvPr>
                <p14:cNvContentPartPr/>
                <p14:nvPr/>
              </p14:nvContentPartPr>
              <p14:xfrm>
                <a:off x="3470912" y="5258560"/>
                <a:ext cx="294096" cy="245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FB1EC16-E7A9-0ABF-2BE7-B8D37664CD4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07917" y="5195581"/>
                  <a:ext cx="419726" cy="370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14:cNvPr>
                <p14:cNvContentPartPr/>
                <p14:nvPr/>
              </p14:nvContentPartPr>
              <p14:xfrm>
                <a:off x="3821232" y="5361494"/>
                <a:ext cx="200965" cy="100627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276A539-7EE4-20AF-B076-6F5F0437F64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58205" y="5298602"/>
                  <a:ext cx="326658" cy="22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14:cNvPr>
                <p14:cNvContentPartPr/>
                <p14:nvPr/>
              </p14:nvContentPartPr>
              <p14:xfrm>
                <a:off x="4010952" y="5148995"/>
                <a:ext cx="138686" cy="266128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454CBD-A6C6-F4E9-45DA-B05C1555D84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48076" y="5086059"/>
                  <a:ext cx="264078" cy="3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14:cNvPr>
                <p14:cNvContentPartPr/>
                <p14:nvPr/>
              </p14:nvContentPartPr>
              <p14:xfrm>
                <a:off x="4183085" y="5274707"/>
                <a:ext cx="90824" cy="132055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AAD80F-EB33-1A7A-1A9B-63ED29D5F31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20013" y="5211909"/>
                  <a:ext cx="216608" cy="257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14:cNvPr>
                <p14:cNvContentPartPr/>
                <p14:nvPr/>
              </p14:nvContentPartPr>
              <p14:xfrm>
                <a:off x="4276504" y="5182441"/>
                <a:ext cx="73812" cy="2139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673E7C-4FF0-D904-7F80-850109DDFD0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13800" y="5119517"/>
                  <a:ext cx="198862" cy="339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14:cNvPr>
                <p14:cNvContentPartPr/>
                <p14:nvPr/>
              </p14:nvContentPartPr>
              <p14:xfrm>
                <a:off x="4375401" y="5210986"/>
                <a:ext cx="183666" cy="214517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7C3613-D2E3-9ECB-F070-DA5184F1FB0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12502" y="5148104"/>
                  <a:ext cx="309105" cy="339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14:cNvPr>
                <p14:cNvContentPartPr/>
                <p14:nvPr/>
              </p14:nvContentPartPr>
              <p14:xfrm>
                <a:off x="4398467" y="5262885"/>
                <a:ext cx="203272" cy="252288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3ACF4E-C1DB-7632-AE09-4DD02DA8B9E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35507" y="5199903"/>
                  <a:ext cx="328833" cy="377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14:cNvPr>
                <p14:cNvContentPartPr/>
                <p14:nvPr/>
              </p14:nvContentPartPr>
              <p14:xfrm>
                <a:off x="3476864" y="4848712"/>
                <a:ext cx="303840" cy="229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AED825-A9F0-F291-2A57-2E91882F02A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413864" y="4785712"/>
                  <a:ext cx="4294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14:cNvPr>
                <p14:cNvContentPartPr/>
                <p14:nvPr/>
              </p14:nvContentPartPr>
              <p14:xfrm>
                <a:off x="3840464" y="4904152"/>
                <a:ext cx="180360" cy="107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F837BD-0316-AD9C-436A-E621260429C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77464" y="4841152"/>
                  <a:ext cx="306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14:cNvPr>
                <p14:cNvContentPartPr/>
                <p14:nvPr/>
              </p14:nvContentPartPr>
              <p14:xfrm>
                <a:off x="4083824" y="4721632"/>
                <a:ext cx="53280" cy="259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6BA988E-7C7C-C7B8-B1A6-49F776DE4AF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020824" y="4658544"/>
                  <a:ext cx="178920" cy="385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14:cNvPr>
                <p14:cNvContentPartPr/>
                <p14:nvPr/>
              </p14:nvContentPartPr>
              <p14:xfrm>
                <a:off x="4258784" y="4845472"/>
                <a:ext cx="181800" cy="202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3A82894-CA26-0E8D-B9CB-D11FDEDF45A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195909" y="4782472"/>
                  <a:ext cx="307192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14:cNvPr>
                <p14:cNvContentPartPr/>
                <p14:nvPr/>
              </p14:nvContentPartPr>
              <p14:xfrm>
                <a:off x="4443824" y="4839352"/>
                <a:ext cx="204840" cy="211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786BF2-53EA-0DEC-80B8-83670AD296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80824" y="4776352"/>
                  <a:ext cx="330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14:cNvPr>
                <p14:cNvContentPartPr/>
                <p14:nvPr/>
              </p14:nvContentPartPr>
              <p14:xfrm>
                <a:off x="4770480" y="4913400"/>
                <a:ext cx="159120" cy="11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FEB70DD-915D-549F-4867-81C49A2ACF1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07480" y="4850400"/>
                  <a:ext cx="28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14:cNvPr>
                <p14:cNvContentPartPr/>
                <p14:nvPr/>
              </p14:nvContentPartPr>
              <p14:xfrm>
                <a:off x="5063520" y="4596960"/>
                <a:ext cx="159120" cy="447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872E184-B8C3-295E-3012-81231F4FC23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00520" y="4533909"/>
                  <a:ext cx="284760" cy="573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14:cNvPr>
                <p14:cNvContentPartPr/>
                <p14:nvPr/>
              </p14:nvContentPartPr>
              <p14:xfrm>
                <a:off x="5256120" y="4767960"/>
                <a:ext cx="160560" cy="199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F0295D4-19A8-FB37-0BB7-3078E68A3A4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193120" y="4704960"/>
                  <a:ext cx="286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14:cNvPr>
                <p14:cNvContentPartPr/>
                <p14:nvPr/>
              </p14:nvContentPartPr>
              <p14:xfrm>
                <a:off x="5514960" y="4919160"/>
                <a:ext cx="7560" cy="12744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0364208-EACF-F33B-7954-35DB6CB45F8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48810" y="4856160"/>
                  <a:ext cx="139482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14:cNvPr>
                <p14:cNvContentPartPr/>
                <p14:nvPr/>
              </p14:nvContentPartPr>
              <p14:xfrm>
                <a:off x="5656080" y="4988640"/>
                <a:ext cx="74520" cy="1296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A37D613-DAA4-4A71-0B34-FD615E3079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93080" y="4925815"/>
                  <a:ext cx="200160" cy="254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14:cNvPr>
                <p14:cNvContentPartPr/>
                <p14:nvPr/>
              </p14:nvContentPartPr>
              <p14:xfrm>
                <a:off x="5787120" y="4739520"/>
                <a:ext cx="162360" cy="2876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7C4D99B-76B3-0B7F-28E0-9F292A26F0B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23980" y="4676599"/>
                  <a:ext cx="288279" cy="413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14:cNvPr>
                <p14:cNvContentPartPr/>
                <p14:nvPr/>
              </p14:nvContentPartPr>
              <p14:xfrm>
                <a:off x="6016080" y="4876680"/>
                <a:ext cx="88560" cy="160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CAB8CC4-389E-214E-772A-1070B4BB2D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53080" y="4813821"/>
                  <a:ext cx="214200" cy="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14:cNvPr>
                <p14:cNvContentPartPr/>
                <p14:nvPr/>
              </p14:nvContentPartPr>
              <p14:xfrm>
                <a:off x="6259800" y="5000160"/>
                <a:ext cx="7560" cy="28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05E31E2-9510-7FE7-E931-28B3F496F35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96800" y="4937160"/>
                  <a:ext cx="133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14:cNvPr>
                <p14:cNvContentPartPr/>
                <p14:nvPr/>
              </p14:nvContentPartPr>
              <p14:xfrm>
                <a:off x="6407760" y="4953000"/>
                <a:ext cx="53280" cy="385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917A076-4F30-97E7-95DE-369097AFF39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44760" y="4890000"/>
                  <a:ext cx="178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14:cNvPr>
                <p14:cNvContentPartPr/>
                <p14:nvPr/>
              </p14:nvContentPartPr>
              <p14:xfrm>
                <a:off x="6492720" y="4707120"/>
                <a:ext cx="236880" cy="276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E1B05B3-F46C-E898-C875-AADE255B09D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29720" y="4644120"/>
                  <a:ext cx="362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14:cNvPr>
                <p14:cNvContentPartPr/>
                <p14:nvPr/>
              </p14:nvContentPartPr>
              <p14:xfrm>
                <a:off x="6757320" y="4845360"/>
                <a:ext cx="180360" cy="1728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4F2B436-0FE3-735C-BD1E-66487E445DB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94320" y="4782360"/>
                  <a:ext cx="306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14:cNvPr>
                <p14:cNvContentPartPr/>
                <p14:nvPr/>
              </p14:nvContentPartPr>
              <p14:xfrm>
                <a:off x="6812400" y="4666440"/>
                <a:ext cx="259560" cy="4125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01DC7D1-7B79-831B-4521-0B5846D4AC1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749400" y="4603495"/>
                  <a:ext cx="385200" cy="538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14:cNvPr>
                <p14:cNvContentPartPr/>
                <p14:nvPr/>
              </p14:nvContentPartPr>
              <p14:xfrm>
                <a:off x="4820520" y="5501280"/>
                <a:ext cx="150840" cy="36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1EC482D-4CF1-0A39-E523-EB74BFA0261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57520" y="5438280"/>
                  <a:ext cx="276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14:cNvPr>
                <p14:cNvContentPartPr/>
                <p14:nvPr/>
              </p14:nvContentPartPr>
              <p14:xfrm>
                <a:off x="5112840" y="5270520"/>
                <a:ext cx="162720" cy="476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0CCD92-9BAD-D468-6C72-6668927FF41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049840" y="5207520"/>
                  <a:ext cx="2883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14:cNvPr>
                <p14:cNvContentPartPr/>
                <p14:nvPr/>
              </p14:nvContentPartPr>
              <p14:xfrm>
                <a:off x="5363040" y="5467440"/>
                <a:ext cx="197640" cy="2055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B0D95E-934B-C3F7-5709-7D9D4F34E3B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00040" y="5404550"/>
                  <a:ext cx="323280" cy="330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14:cNvPr>
                <p14:cNvContentPartPr/>
                <p14:nvPr/>
              </p14:nvContentPartPr>
              <p14:xfrm>
                <a:off x="5628000" y="5688480"/>
                <a:ext cx="42840" cy="997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4C6D078-102F-4CB8-9E76-A3B9F5928E0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65000" y="5625252"/>
                  <a:ext cx="168480" cy="2258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14:cNvPr>
                <p14:cNvContentPartPr/>
                <p14:nvPr/>
              </p14:nvContentPartPr>
              <p14:xfrm>
                <a:off x="5783160" y="5653920"/>
                <a:ext cx="42840" cy="145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33860DF-0BC8-3525-24AA-21FCB9E692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19626" y="5591075"/>
                  <a:ext cx="169545" cy="271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14:cNvPr>
                <p14:cNvContentPartPr/>
                <p14:nvPr/>
              </p14:nvContentPartPr>
              <p14:xfrm>
                <a:off x="5857320" y="5474640"/>
                <a:ext cx="155520" cy="1944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249D784-706B-E5FD-4525-E81B0545689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94320" y="5411640"/>
                  <a:ext cx="281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14:cNvPr>
                <p14:cNvContentPartPr/>
                <p14:nvPr/>
              </p14:nvContentPartPr>
              <p14:xfrm>
                <a:off x="6051360" y="5589120"/>
                <a:ext cx="155520" cy="120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07CAB1E-5D84-12A0-8247-DAF9BDECFAD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88360" y="5525931"/>
                  <a:ext cx="281160" cy="246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14:cNvPr>
                <p14:cNvContentPartPr/>
                <p14:nvPr/>
              </p14:nvContentPartPr>
              <p14:xfrm>
                <a:off x="6397320" y="5688480"/>
                <a:ext cx="42840" cy="25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6C080A7-E65E-4C3B-7822-652B4BD877F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34320" y="5625480"/>
                  <a:ext cx="168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14:cNvPr>
                <p14:cNvContentPartPr/>
                <p14:nvPr/>
              </p14:nvContentPartPr>
              <p14:xfrm>
                <a:off x="6337200" y="5688480"/>
                <a:ext cx="28440" cy="39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EF5DD77-7A5B-2F66-5986-C7BCEFE0DC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74200" y="5619180"/>
                  <a:ext cx="154080" cy="142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14:cNvPr>
                <p14:cNvContentPartPr/>
                <p14:nvPr/>
              </p14:nvContentPartPr>
              <p14:xfrm>
                <a:off x="6528000" y="5703960"/>
                <a:ext cx="7560" cy="4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1958C20-F49F-9B32-23E5-66D20D419DD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65000" y="5640960"/>
                  <a:ext cx="133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14:cNvPr>
                <p14:cNvContentPartPr/>
                <p14:nvPr/>
              </p14:nvContentPartPr>
              <p14:xfrm>
                <a:off x="6612240" y="5496960"/>
                <a:ext cx="215640" cy="241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9A6F44B-B6CA-4037-F9A5-B88560DAEE0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549240" y="5433960"/>
                  <a:ext cx="341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14:cNvPr>
                <p14:cNvContentPartPr/>
                <p14:nvPr/>
              </p14:nvContentPartPr>
              <p14:xfrm>
                <a:off x="6873600" y="5662920"/>
                <a:ext cx="152280" cy="1630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8922019-A2BC-BC7E-F3FD-B08BBD6A36E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10451" y="5599920"/>
                  <a:ext cx="278218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14:cNvPr>
                <p14:cNvContentPartPr/>
                <p14:nvPr/>
              </p14:nvContentPartPr>
              <p14:xfrm>
                <a:off x="6997080" y="5342160"/>
                <a:ext cx="199080" cy="5097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3500C46-564C-E5E0-4CE5-224B9C6AF51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34080" y="5279160"/>
                  <a:ext cx="32472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14:cNvPr>
                <p14:cNvContentPartPr/>
                <p14:nvPr/>
              </p14:nvContentPartPr>
              <p14:xfrm>
                <a:off x="2393580" y="3101940"/>
                <a:ext cx="770040" cy="1858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4AE8D9D-B5C3-1F03-4DAE-430E00D4DB9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330580" y="3038940"/>
                  <a:ext cx="895680" cy="19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14:cNvPr>
                <p14:cNvContentPartPr/>
                <p14:nvPr/>
              </p14:nvContentPartPr>
              <p14:xfrm>
                <a:off x="2503740" y="5058180"/>
                <a:ext cx="727920" cy="412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2E3109-A8AB-3E05-D3B2-29BF3265807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40709" y="4995180"/>
                  <a:ext cx="853622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14:cNvPr>
                <p14:cNvContentPartPr/>
                <p14:nvPr/>
              </p14:nvContentPartPr>
              <p14:xfrm>
                <a:off x="3085080" y="4772040"/>
                <a:ext cx="95040" cy="312840"/>
              </p14:xfrm>
            </p:contentPart>
          </mc:Choice>
          <mc:Fallback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79AC9E80-4A3B-0CCC-51DB-12EDF6A0F0B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022080" y="4709040"/>
                  <a:ext cx="220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14:cNvPr>
                <p14:cNvContentPartPr/>
                <p14:nvPr/>
              </p14:nvContentPartPr>
              <p14:xfrm>
                <a:off x="3097320" y="5313120"/>
                <a:ext cx="142560" cy="275040"/>
              </p14:xfrm>
            </p:contentPart>
          </mc:Choice>
          <mc:Fallback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F0D67C9C-1336-B128-489C-8ACDF558C9D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034320" y="5250120"/>
                  <a:ext cx="268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14:cNvPr>
                <p14:cNvContentPartPr/>
                <p14:nvPr/>
              </p14:nvContentPartPr>
              <p14:xfrm>
                <a:off x="4871400" y="4817760"/>
                <a:ext cx="73440" cy="233640"/>
              </p14:xfrm>
            </p:contentPart>
          </mc:Choice>
          <mc:Fallback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A9A18F83-B82A-1983-987B-70595A509E1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808090" y="4754760"/>
                  <a:ext cx="199699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14:cNvPr>
                <p14:cNvContentPartPr/>
                <p14:nvPr/>
              </p14:nvContentPartPr>
              <p14:xfrm>
                <a:off x="4916760" y="5389080"/>
                <a:ext cx="140760" cy="283680"/>
              </p14:xfrm>
            </p:contentPart>
          </mc:Choice>
          <mc:Fallback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B3BA093-FA5A-E6F9-15AD-9898A804A21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853921" y="5326080"/>
                  <a:ext cx="266079" cy="40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72C5AA7F-CA1A-C006-BF78-9D8EF6CC3B3B}"/>
              </a:ext>
            </a:extLst>
          </p:cNvPr>
          <p:cNvGrpSpPr/>
          <p:nvPr/>
        </p:nvGrpSpPr>
        <p:grpSpPr>
          <a:xfrm>
            <a:off x="7610580" y="3287880"/>
            <a:ext cx="3201999" cy="2425680"/>
            <a:chOff x="7252440" y="3272640"/>
            <a:chExt cx="3201999" cy="24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69118B01-EEF2-6258-A4A1-85A1577F2A89}"/>
                    </a:ext>
                  </a:extLst>
                </p14:cNvPr>
                <p14:cNvContentPartPr/>
                <p14:nvPr/>
              </p14:nvContentPartPr>
              <p14:xfrm>
                <a:off x="8991960" y="3620040"/>
                <a:ext cx="18360" cy="11376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69118B01-EEF2-6258-A4A1-85A1577F2A8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28960" y="3556840"/>
                  <a:ext cx="144000" cy="2397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0C25DD39-0EAD-DB4E-0405-953466E3FEEF}"/>
                    </a:ext>
                  </a:extLst>
                </p14:cNvPr>
                <p14:cNvContentPartPr/>
                <p14:nvPr/>
              </p14:nvContentPartPr>
              <p14:xfrm>
                <a:off x="9320280" y="3415920"/>
                <a:ext cx="303840" cy="2509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0C25DD39-0EAD-DB4E-0405-953466E3FEE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57280" y="3352829"/>
                  <a:ext cx="429480" cy="376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28AC1AC-FF1D-00E0-C85A-7780A62539B7}"/>
                    </a:ext>
                  </a:extLst>
                </p14:cNvPr>
                <p14:cNvContentPartPr/>
                <p14:nvPr/>
              </p14:nvContentPartPr>
              <p14:xfrm>
                <a:off x="9715560" y="3612480"/>
                <a:ext cx="145080" cy="1306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28AC1AC-FF1D-00E0-C85A-7780A62539B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652560" y="3549480"/>
                  <a:ext cx="270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E1B04091-30FD-AD3C-B65E-CAFEABA374CE}"/>
                    </a:ext>
                  </a:extLst>
                </p14:cNvPr>
                <p14:cNvContentPartPr/>
                <p14:nvPr/>
              </p14:nvContentPartPr>
              <p14:xfrm>
                <a:off x="9803760" y="3319800"/>
                <a:ext cx="272520" cy="47952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E1B04091-30FD-AD3C-B65E-CAFEABA374C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40760" y="3256753"/>
                  <a:ext cx="398160" cy="605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9D0F7E23-1541-BA00-F9E9-F0D3103B6F09}"/>
                    </a:ext>
                  </a:extLst>
                </p14:cNvPr>
                <p14:cNvContentPartPr/>
                <p14:nvPr/>
              </p14:nvContentPartPr>
              <p14:xfrm>
                <a:off x="8332959" y="4790862"/>
                <a:ext cx="303840" cy="773640"/>
              </p14:xfrm>
            </p:contentPart>
          </mc:Choice>
          <mc:Fallback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9D0F7E23-1541-BA00-F9E9-F0D3103B6F0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69959" y="4727862"/>
                  <a:ext cx="42948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1E3E881C-E19D-EC99-D31F-A37E91E61810}"/>
                    </a:ext>
                  </a:extLst>
                </p14:cNvPr>
                <p14:cNvContentPartPr/>
                <p14:nvPr/>
              </p14:nvContentPartPr>
              <p14:xfrm>
                <a:off x="9532839" y="4903902"/>
                <a:ext cx="246240" cy="401400"/>
              </p14:xfrm>
            </p:contentPart>
          </mc:Choice>
          <mc:Fallback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1E3E881C-E19D-EC99-D31F-A37E91E6181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469839" y="4840902"/>
                  <a:ext cx="3718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2A5D31BD-A899-9749-88FD-590F2C42799B}"/>
                    </a:ext>
                  </a:extLst>
                </p14:cNvPr>
                <p14:cNvContentPartPr/>
                <p14:nvPr/>
              </p14:nvContentPartPr>
              <p14:xfrm>
                <a:off x="9861159" y="5256342"/>
                <a:ext cx="277560" cy="157320"/>
              </p14:xfrm>
            </p:contentPart>
          </mc:Choice>
          <mc:Fallback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2A5D31BD-A899-9749-88FD-590F2C42799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98077" y="5193342"/>
                  <a:ext cx="403363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B947D88F-761A-D8C8-B1EE-1CE6AFB02D05}"/>
                    </a:ext>
                  </a:extLst>
                </p14:cNvPr>
                <p14:cNvContentPartPr/>
                <p14:nvPr/>
              </p14:nvContentPartPr>
              <p14:xfrm>
                <a:off x="10235199" y="4867902"/>
                <a:ext cx="219240" cy="71856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B947D88F-761A-D8C8-B1EE-1CE6AFB02D0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72095" y="4804902"/>
                  <a:ext cx="345087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FDE5A81-E7D0-FB91-A120-2DC98A4FF282}"/>
                    </a:ext>
                  </a:extLst>
                </p14:cNvPr>
                <p14:cNvContentPartPr/>
                <p14:nvPr/>
              </p14:nvContentPartPr>
              <p14:xfrm>
                <a:off x="8339280" y="3272640"/>
                <a:ext cx="233280" cy="49680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FDE5A81-E7D0-FB91-A120-2DC98A4FF28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276280" y="3209686"/>
                  <a:ext cx="358920" cy="6223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2801720-F731-7C81-0F0E-101F5DD6A338}"/>
                    </a:ext>
                  </a:extLst>
                </p14:cNvPr>
                <p14:cNvContentPartPr/>
                <p14:nvPr/>
              </p14:nvContentPartPr>
              <p14:xfrm>
                <a:off x="8561400" y="3447960"/>
                <a:ext cx="315360" cy="23580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2801720-F731-7C81-0F0E-101F5DD6A33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498400" y="3384960"/>
                  <a:ext cx="4410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B73BE14B-B958-BF3A-95B8-0DD1F265F8A0}"/>
                    </a:ext>
                  </a:extLst>
                </p14:cNvPr>
                <p14:cNvContentPartPr/>
                <p14:nvPr/>
              </p14:nvContentPartPr>
              <p14:xfrm>
                <a:off x="8573079" y="4928022"/>
                <a:ext cx="264960" cy="378000"/>
              </p14:xfrm>
            </p:contentPart>
          </mc:Choice>
          <mc:Fallback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B73BE14B-B958-BF3A-95B8-0DD1F265F8A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510164" y="4865022"/>
                  <a:ext cx="39043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A755E63D-53BE-56F7-0EF3-9D3060A01ADA}"/>
                    </a:ext>
                  </a:extLst>
                </p14:cNvPr>
                <p14:cNvContentPartPr/>
                <p14:nvPr/>
              </p14:nvContentPartPr>
              <p14:xfrm>
                <a:off x="8933079" y="5213142"/>
                <a:ext cx="42840" cy="167400"/>
              </p14:xfrm>
            </p:contentPart>
          </mc:Choice>
          <mc:Fallback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A755E63D-53BE-56F7-0EF3-9D3060A01AD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870079" y="5150142"/>
                  <a:ext cx="168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8411BFD3-C685-C202-5497-E75D80947291}"/>
                    </a:ext>
                  </a:extLst>
                </p14:cNvPr>
                <p14:cNvContentPartPr/>
                <p14:nvPr/>
              </p14:nvContentPartPr>
              <p14:xfrm>
                <a:off x="7252440" y="4117560"/>
                <a:ext cx="1517760" cy="764280"/>
              </p14:xfrm>
            </p:contentPart>
          </mc:Choice>
          <mc:Fallback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8411BFD3-C685-C202-5497-E75D8094729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89440" y="4054560"/>
                  <a:ext cx="164340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BB71A244-815E-A159-4E21-5E5C633088AC}"/>
                    </a:ext>
                  </a:extLst>
                </p14:cNvPr>
                <p14:cNvContentPartPr/>
                <p14:nvPr/>
              </p14:nvContentPartPr>
              <p14:xfrm>
                <a:off x="8731680" y="3819480"/>
                <a:ext cx="59760" cy="797760"/>
              </p14:xfrm>
            </p:contentPart>
          </mc:Choice>
          <mc:Fallback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BB71A244-815E-A159-4E21-5E5C633088A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668680" y="3756480"/>
                  <a:ext cx="18540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D8DCC53F-EFD1-1BC8-66FE-38823CB05D25}"/>
                    </a:ext>
                  </a:extLst>
                </p14:cNvPr>
                <p14:cNvContentPartPr/>
                <p14:nvPr/>
              </p14:nvContentPartPr>
              <p14:xfrm>
                <a:off x="8677320" y="4473240"/>
                <a:ext cx="286920" cy="16092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D8DCC53F-EFD1-1BC8-66FE-38823CB05D2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614320" y="4410240"/>
                  <a:ext cx="412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43D636BC-8B36-7012-50C9-5FB2A8E3C82E}"/>
                    </a:ext>
                  </a:extLst>
                </p14:cNvPr>
                <p14:cNvContentPartPr/>
                <p14:nvPr/>
              </p14:nvContentPartPr>
              <p14:xfrm>
                <a:off x="7326240" y="3973560"/>
                <a:ext cx="2322360" cy="1724760"/>
              </p14:xfrm>
            </p:contentPart>
          </mc:Choice>
          <mc:Fallback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43D636BC-8B36-7012-50C9-5FB2A8E3C82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63240" y="3910560"/>
                  <a:ext cx="2448000" cy="18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B4223FA0-3534-6ABC-307E-D8A1CDF5F499}"/>
                    </a:ext>
                  </a:extLst>
                </p14:cNvPr>
                <p14:cNvContentPartPr/>
                <p14:nvPr/>
              </p14:nvContentPartPr>
              <p14:xfrm>
                <a:off x="9626280" y="3809400"/>
                <a:ext cx="33480" cy="73584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B4223FA0-3534-6ABC-307E-D8A1CDF5F49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63280" y="3746400"/>
                  <a:ext cx="15912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0C5C2C23-06B8-8DE0-399F-A8EADCE6E794}"/>
                    </a:ext>
                  </a:extLst>
                </p14:cNvPr>
                <p14:cNvContentPartPr/>
                <p14:nvPr/>
              </p14:nvContentPartPr>
              <p14:xfrm>
                <a:off x="9495960" y="4383600"/>
                <a:ext cx="371880" cy="17604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0C5C2C23-06B8-8DE0-399F-A8EADCE6E79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32960" y="4320729"/>
                  <a:ext cx="497520" cy="30142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07" name="TextBox 606">
            <a:extLst>
              <a:ext uri="{FF2B5EF4-FFF2-40B4-BE49-F238E27FC236}">
                <a16:creationId xmlns:a16="http://schemas.microsoft.com/office/drawing/2014/main" id="{5F245F4B-1725-BD73-7FCD-25F0A7506843}"/>
              </a:ext>
            </a:extLst>
          </p:cNvPr>
          <p:cNvSpPr txBox="1"/>
          <p:nvPr/>
        </p:nvSpPr>
        <p:spPr>
          <a:xfrm>
            <a:off x="8219713" y="5691344"/>
            <a:ext cx="291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Context Vector</a:t>
            </a:r>
          </a:p>
          <a:p>
            <a:pPr algn="ctr"/>
            <a:r>
              <a:rPr lang="en-US" sz="1600" dirty="0"/>
              <a:t>(Dot Products)</a:t>
            </a:r>
          </a:p>
        </p:txBody>
      </p:sp>
      <p:sp>
        <p:nvSpPr>
          <p:cNvPr id="608" name="Rectangle: Rounded Corners 607">
            <a:extLst>
              <a:ext uri="{FF2B5EF4-FFF2-40B4-BE49-F238E27FC236}">
                <a16:creationId xmlns:a16="http://schemas.microsoft.com/office/drawing/2014/main" id="{976E958F-E846-CA37-8E9E-A38AA8439361}"/>
              </a:ext>
            </a:extLst>
          </p:cNvPr>
          <p:cNvSpPr/>
          <p:nvPr/>
        </p:nvSpPr>
        <p:spPr>
          <a:xfrm>
            <a:off x="8535779" y="4737477"/>
            <a:ext cx="2414161" cy="958143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58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79641-3FBF-3E7B-7950-E9D35AAF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4A0BA0-E80E-525C-2FA3-ACAA0E4F2CC2}"/>
              </a:ext>
            </a:extLst>
          </p:cNvPr>
          <p:cNvGrpSpPr/>
          <p:nvPr/>
        </p:nvGrpSpPr>
        <p:grpSpPr>
          <a:xfrm>
            <a:off x="2319150" y="465959"/>
            <a:ext cx="7399672" cy="4442153"/>
            <a:chOff x="1063378" y="583974"/>
            <a:chExt cx="10335975" cy="575604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7A2C574-AC1A-6C92-3B4E-8F3F616C332E}"/>
                </a:ext>
              </a:extLst>
            </p:cNvPr>
            <p:cNvGrpSpPr/>
            <p:nvPr/>
          </p:nvGrpSpPr>
          <p:grpSpPr>
            <a:xfrm>
              <a:off x="1224771" y="1861448"/>
              <a:ext cx="1280383" cy="473326"/>
              <a:chOff x="568320" y="1510801"/>
              <a:chExt cx="1225080" cy="452882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CE793074-F670-440C-FAD1-AEB7B5FAD798}"/>
                      </a:ext>
                    </a:extLst>
                  </p14:cNvPr>
                  <p14:cNvContentPartPr/>
                  <p14:nvPr/>
                </p14:nvContentPartPr>
                <p14:xfrm>
                  <a:off x="568320" y="1636082"/>
                  <a:ext cx="21600" cy="327601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CE793074-F670-440C-FAD1-AEB7B5FAD79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84320" y="1557975"/>
                    <a:ext cx="189120" cy="4833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D797D30-C472-9012-E288-9E891209AE9E}"/>
                      </a:ext>
                    </a:extLst>
                  </p14:cNvPr>
                  <p14:cNvContentPartPr/>
                  <p14:nvPr/>
                </p14:nvContentPartPr>
                <p14:xfrm>
                  <a:off x="578761" y="1754882"/>
                  <a:ext cx="190080" cy="5580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D797D30-C472-9012-E288-9E891209AE9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94548" y="1677382"/>
                    <a:ext cx="358024" cy="2103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CA1AB589-4CCA-A034-6E97-4A31DC14D922}"/>
                      </a:ext>
                    </a:extLst>
                  </p14:cNvPr>
                  <p14:cNvContentPartPr/>
                  <p14:nvPr/>
                </p14:nvContentPartPr>
                <p14:xfrm>
                  <a:off x="758760" y="1605842"/>
                  <a:ext cx="78120" cy="32004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CA1AB589-4CCA-A034-6E97-4A31DC14D92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74371" y="1527729"/>
                    <a:ext cx="246416" cy="475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3C57C371-7BFE-47CE-2C95-4515E341AE0F}"/>
                      </a:ext>
                    </a:extLst>
                  </p14:cNvPr>
                  <p14:cNvContentPartPr/>
                  <p14:nvPr/>
                </p14:nvContentPartPr>
                <p14:xfrm>
                  <a:off x="926879" y="1716721"/>
                  <a:ext cx="223920" cy="233280"/>
                </p14:xfrm>
              </p:contentPart>
            </mc:Choice>
            <mc:Fallback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3C57C371-7BFE-47CE-2C95-4515E341AE0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42789" y="1638664"/>
                    <a:ext cx="391620" cy="3889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C59C4837-46D3-0B7F-95C2-3BCA306C84E3}"/>
                      </a:ext>
                    </a:extLst>
                  </p14:cNvPr>
                  <p14:cNvContentPartPr/>
                  <p14:nvPr/>
                </p14:nvContentPartPr>
                <p14:xfrm>
                  <a:off x="1196519" y="1529882"/>
                  <a:ext cx="81360" cy="419761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C59C4837-46D3-0B7F-95C2-3BCA306C84E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12766" y="1451735"/>
                    <a:ext cx="248387" cy="575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3F9C5834-8862-F31E-D79E-9812DCD3A324}"/>
                      </a:ext>
                    </a:extLst>
                  </p14:cNvPr>
                  <p14:cNvContentPartPr/>
                  <p14:nvPr/>
                </p14:nvContentPartPr>
                <p14:xfrm>
                  <a:off x="1379758" y="1510801"/>
                  <a:ext cx="53280" cy="417961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3F9C5834-8862-F31E-D79E-9812DCD3A32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95758" y="1432657"/>
                    <a:ext cx="220800" cy="5738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4A1BB9BC-DE32-02C5-B1BF-7008068A862C}"/>
                      </a:ext>
                    </a:extLst>
                  </p14:cNvPr>
                  <p14:cNvContentPartPr/>
                  <p14:nvPr/>
                </p14:nvContentPartPr>
                <p14:xfrm>
                  <a:off x="1563000" y="1698720"/>
                  <a:ext cx="230400" cy="20376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4A1BB9BC-DE32-02C5-B1BF-7008068A862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478825" y="1620694"/>
                    <a:ext cx="398270" cy="35936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38CEC04-641E-277D-F079-E3DC04535354}"/>
                </a:ext>
              </a:extLst>
            </p:cNvPr>
            <p:cNvGrpSpPr/>
            <p:nvPr/>
          </p:nvGrpSpPr>
          <p:grpSpPr>
            <a:xfrm>
              <a:off x="1361571" y="4137328"/>
              <a:ext cx="945519" cy="316039"/>
              <a:chOff x="705120" y="3779880"/>
              <a:chExt cx="904680" cy="302388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63D22ADB-30D6-16C7-BE04-BE934D91A759}"/>
                      </a:ext>
                    </a:extLst>
                  </p14:cNvPr>
                  <p14:cNvContentPartPr/>
                  <p14:nvPr/>
                </p14:nvContentPartPr>
                <p14:xfrm>
                  <a:off x="705120" y="3870588"/>
                  <a:ext cx="406800" cy="21168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63D22ADB-30D6-16C7-BE04-BE934D91A759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20971" y="3792601"/>
                    <a:ext cx="574617" cy="3672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8415D0F6-AF90-A71F-4E09-6930491475D5}"/>
                      </a:ext>
                    </a:extLst>
                  </p14:cNvPr>
                  <p14:cNvContentPartPr/>
                  <p14:nvPr/>
                </p14:nvContentPartPr>
                <p14:xfrm>
                  <a:off x="1185361" y="3816232"/>
                  <a:ext cx="78480" cy="262439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8415D0F6-AF90-A71F-4E09-6930491475D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101617" y="3738125"/>
                    <a:ext cx="245489" cy="4182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8E4F9386-B2A2-F45C-57FC-2DE9E357C5EE}"/>
                      </a:ext>
                    </a:extLst>
                  </p14:cNvPr>
                  <p14:cNvContentPartPr/>
                  <p14:nvPr/>
                </p14:nvContentPartPr>
                <p14:xfrm>
                  <a:off x="1383000" y="3779880"/>
                  <a:ext cx="226800" cy="235800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8E4F9386-B2A2-F45C-57FC-2DE9E357C5E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298911" y="3701727"/>
                    <a:ext cx="394497" cy="3916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A9DA997-06DE-D17C-072F-968EA17AF712}"/>
                </a:ext>
              </a:extLst>
            </p:cNvPr>
            <p:cNvGrpSpPr/>
            <p:nvPr/>
          </p:nvGrpSpPr>
          <p:grpSpPr>
            <a:xfrm>
              <a:off x="1141173" y="2516785"/>
              <a:ext cx="1444634" cy="670868"/>
              <a:chOff x="2265720" y="1377960"/>
              <a:chExt cx="1536480" cy="713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8906D1A3-6034-0738-03A1-267C3D880977}"/>
                      </a:ext>
                    </a:extLst>
                  </p14:cNvPr>
                  <p14:cNvContentPartPr/>
                  <p14:nvPr/>
                </p14:nvContentPartPr>
                <p14:xfrm>
                  <a:off x="2318640" y="2040360"/>
                  <a:ext cx="359" cy="2232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8906D1A3-6034-0738-03A1-267C3D88097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255815" y="1953560"/>
                    <a:ext cx="125650" cy="195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D92FAA92-5CCB-6CC9-E4BA-B16063539B07}"/>
                      </a:ext>
                    </a:extLst>
                  </p14:cNvPr>
                  <p14:cNvContentPartPr/>
                  <p14:nvPr/>
                </p14:nvContentPartPr>
                <p14:xfrm>
                  <a:off x="2265720" y="1420080"/>
                  <a:ext cx="282240" cy="62712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D92FAA92-5CCB-6CC9-E4BA-B16063539B0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172351" y="1333256"/>
                    <a:ext cx="468444" cy="8002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996C81B8-92AC-7437-5C06-992ED44DC108}"/>
                      </a:ext>
                    </a:extLst>
                  </p14:cNvPr>
                  <p14:cNvContentPartPr/>
                  <p14:nvPr/>
                </p14:nvContentPartPr>
                <p14:xfrm>
                  <a:off x="2527080" y="1696200"/>
                  <a:ext cx="84960" cy="20556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996C81B8-92AC-7437-5C06-992ED44DC10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433571" y="1609518"/>
                    <a:ext cx="271445" cy="3784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71BD681-718D-F495-55D3-F8B59FED927A}"/>
                      </a:ext>
                    </a:extLst>
                  </p14:cNvPr>
                  <p14:cNvContentPartPr/>
                  <p14:nvPr/>
                </p14:nvContentPartPr>
                <p14:xfrm>
                  <a:off x="2583240" y="1607280"/>
                  <a:ext cx="102600" cy="312480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71BD681-718D-F495-55D3-F8B59FED927A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489724" y="1520618"/>
                    <a:ext cx="289097" cy="485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0CD2B18-B602-88FC-55AC-27AEB0E21FD7}"/>
                      </a:ext>
                    </a:extLst>
                  </p14:cNvPr>
                  <p14:cNvContentPartPr/>
                  <p14:nvPr/>
                </p14:nvContentPartPr>
                <p14:xfrm>
                  <a:off x="2735160" y="1848480"/>
                  <a:ext cx="28440" cy="208440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0CD2B18-B602-88FC-55AC-27AEB0E21FD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642993" y="1761630"/>
                    <a:ext cx="212247" cy="381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8AF1765A-721C-6557-29CB-D167696BDB9A}"/>
                      </a:ext>
                    </a:extLst>
                  </p14:cNvPr>
                  <p14:cNvContentPartPr/>
                  <p14:nvPr/>
                </p14:nvContentPartPr>
                <p14:xfrm>
                  <a:off x="2936400" y="1847400"/>
                  <a:ext cx="120240" cy="18036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8AF1765A-721C-6557-29CB-D167696BDB9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843294" y="1760688"/>
                    <a:ext cx="305920" cy="3532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0E3DA64A-A3EA-F9A0-D0FF-A16E8D02778A}"/>
                      </a:ext>
                    </a:extLst>
                  </p14:cNvPr>
                  <p14:cNvContentPartPr/>
                  <p14:nvPr/>
                </p14:nvContentPartPr>
                <p14:xfrm>
                  <a:off x="3169320" y="1676400"/>
                  <a:ext cx="219241" cy="34020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0E3DA64A-A3EA-F9A0-D0FF-A16E8D02778A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075969" y="1589614"/>
                    <a:ext cx="405409" cy="5132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852B9617-2B2F-7880-FE0A-BEEBC49BACE2}"/>
                      </a:ext>
                    </a:extLst>
                  </p14:cNvPr>
                  <p14:cNvContentPartPr/>
                  <p14:nvPr/>
                </p14:nvContentPartPr>
                <p14:xfrm>
                  <a:off x="3500880" y="1848120"/>
                  <a:ext cx="18000" cy="18000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852B9617-2B2F-7880-FE0A-BEEBC49BACE2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408233" y="1761582"/>
                    <a:ext cx="202765" cy="352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3EB67602-7ACE-A538-0947-EAA38E1AF1F7}"/>
                      </a:ext>
                    </a:extLst>
                  </p14:cNvPr>
                  <p14:cNvContentPartPr/>
                  <p14:nvPr/>
                </p14:nvContentPartPr>
                <p14:xfrm>
                  <a:off x="2513759" y="1869360"/>
                  <a:ext cx="73440" cy="118801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3EB67602-7ACE-A538-0947-EAA38E1AF1F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420629" y="1782734"/>
                    <a:ext cx="259169" cy="291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84CC198B-EDB5-ACC8-2EE8-10D9D26DEBA4}"/>
                      </a:ext>
                    </a:extLst>
                  </p14:cNvPr>
                  <p14:cNvContentPartPr/>
                  <p14:nvPr/>
                </p14:nvContentPartPr>
                <p14:xfrm>
                  <a:off x="3590880" y="1377960"/>
                  <a:ext cx="211320" cy="71352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84CC198B-EDB5-ACC8-2EE8-10D9D26DEBA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497257" y="1291187"/>
                    <a:ext cx="398031" cy="88657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B8B02CE-8FA7-11DB-6F55-46F28B950754}"/>
                </a:ext>
              </a:extLst>
            </p:cNvPr>
            <p:cNvGrpSpPr/>
            <p:nvPr/>
          </p:nvGrpSpPr>
          <p:grpSpPr>
            <a:xfrm>
              <a:off x="1063378" y="4659642"/>
              <a:ext cx="1682242" cy="538863"/>
              <a:chOff x="2121363" y="3594840"/>
              <a:chExt cx="1789197" cy="573122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0E9D0C4E-F75A-DD49-D57F-B02A53E27EF0}"/>
                      </a:ext>
                    </a:extLst>
                  </p14:cNvPr>
                  <p14:cNvContentPartPr/>
                  <p14:nvPr/>
                </p14:nvContentPartPr>
                <p14:xfrm>
                  <a:off x="2121363" y="3608520"/>
                  <a:ext cx="261361" cy="558720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0E9D0C4E-F75A-DD49-D57F-B02A53E27EF0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027829" y="3521685"/>
                    <a:ext cx="447895" cy="7318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46A872AC-6630-ABD1-34EA-11858006FD67}"/>
                      </a:ext>
                    </a:extLst>
                  </p14:cNvPr>
                  <p14:cNvContentPartPr/>
                  <p14:nvPr/>
                </p14:nvContentPartPr>
                <p14:xfrm>
                  <a:off x="2333403" y="3831360"/>
                  <a:ext cx="197280" cy="195480"/>
                </p14:xfrm>
              </p:contentPart>
            </mc:Choice>
            <mc:Fallback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46A872AC-6630-ABD1-34EA-11858006FD6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240095" y="3744755"/>
                    <a:ext cx="383363" cy="368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E1ED1D6C-9CA9-7D53-76AA-198272507B7B}"/>
                      </a:ext>
                    </a:extLst>
                  </p14:cNvPr>
                  <p14:cNvContentPartPr/>
                  <p14:nvPr/>
                </p14:nvContentPartPr>
                <p14:xfrm>
                  <a:off x="2438523" y="3840720"/>
                  <a:ext cx="95760" cy="22500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E1ED1D6C-9CA9-7D53-76AA-198272507B7B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344903" y="3753799"/>
                    <a:ext cx="282465" cy="398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2576F78D-D65B-E9C5-7FC6-ACB95CE8354B}"/>
                      </a:ext>
                    </a:extLst>
                  </p14:cNvPr>
                  <p14:cNvContentPartPr/>
                  <p14:nvPr/>
                </p14:nvContentPartPr>
                <p14:xfrm>
                  <a:off x="2668205" y="3965640"/>
                  <a:ext cx="187560" cy="11232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2576F78D-D65B-E9C5-7FC6-ACB95CE8354B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574692" y="3879050"/>
                    <a:ext cx="374051" cy="2850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E0AD7598-3DD0-2BD2-3769-EBC25EBFBA51}"/>
                      </a:ext>
                    </a:extLst>
                  </p14:cNvPr>
                  <p14:cNvContentPartPr/>
                  <p14:nvPr/>
                </p14:nvContentPartPr>
                <p14:xfrm>
                  <a:off x="2883486" y="4031162"/>
                  <a:ext cx="106201" cy="13680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E0AD7598-3DD0-2BD2-3769-EBC25EBFBA5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790093" y="3944423"/>
                    <a:ext cx="292453" cy="309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5FED2866-2F03-ABF1-0309-41863BE109BA}"/>
                      </a:ext>
                    </a:extLst>
                  </p14:cNvPr>
                  <p14:cNvContentPartPr/>
                  <p14:nvPr/>
                </p14:nvContentPartPr>
                <p14:xfrm>
                  <a:off x="3179765" y="3793202"/>
                  <a:ext cx="201600" cy="31572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5FED2866-2F03-ABF1-0309-41863BE109BA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3086184" y="3706466"/>
                    <a:ext cx="388227" cy="4886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FEA3E72-62EB-99AC-6517-C64F7044A763}"/>
                      </a:ext>
                    </a:extLst>
                  </p14:cNvPr>
                  <p14:cNvContentPartPr/>
                  <p14:nvPr/>
                </p14:nvContentPartPr>
                <p14:xfrm>
                  <a:off x="3511685" y="3885362"/>
                  <a:ext cx="111960" cy="11592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FEA3E72-62EB-99AC-6517-C64F7044A763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3418385" y="3798670"/>
                    <a:ext cx="298027" cy="288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6C9F92CC-7773-1E79-F966-FCB95176CD85}"/>
                      </a:ext>
                    </a:extLst>
                  </p14:cNvPr>
                  <p14:cNvContentPartPr/>
                  <p14:nvPr/>
                </p14:nvContentPartPr>
                <p14:xfrm>
                  <a:off x="3685560" y="3594840"/>
                  <a:ext cx="225000" cy="55908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6C9F92CC-7773-1E79-F966-FCB95176CD8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592033" y="3508103"/>
                    <a:ext cx="411520" cy="73205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8293983-4DC7-8808-89A9-D7D0D6B5F39D}"/>
                    </a:ext>
                  </a:extLst>
                </p14:cNvPr>
                <p14:cNvContentPartPr/>
                <p14:nvPr/>
              </p14:nvContentPartPr>
              <p14:xfrm>
                <a:off x="3566384" y="3107095"/>
                <a:ext cx="1496140" cy="1245294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8293983-4DC7-8808-89A9-D7D0D6B5F3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78405" y="3025475"/>
                  <a:ext cx="1671595" cy="140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B5BA389-90D1-7218-615C-F3B8D3B29996}"/>
                    </a:ext>
                  </a:extLst>
                </p14:cNvPr>
                <p14:cNvContentPartPr/>
                <p14:nvPr/>
              </p14:nvContentPartPr>
              <p14:xfrm>
                <a:off x="3566384" y="4604588"/>
                <a:ext cx="1578314" cy="1186475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B5BA389-90D1-7218-615C-F3B8D3B2999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78393" y="4522971"/>
                  <a:ext cx="1753794" cy="13492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3AD5842-235D-58DB-5B41-CBDBD3010444}"/>
                    </a:ext>
                  </a:extLst>
                </p14:cNvPr>
                <p14:cNvContentPartPr/>
                <p14:nvPr/>
              </p14:nvContentPartPr>
              <p14:xfrm>
                <a:off x="2793840" y="1653780"/>
                <a:ext cx="953280" cy="871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3AD5842-235D-58DB-5B41-CBDBD30104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05853" y="1572163"/>
                  <a:ext cx="1128752" cy="1033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C0674B1-C6A3-6163-0C36-5FEDCDF50528}"/>
                    </a:ext>
                  </a:extLst>
                </p14:cNvPr>
                <p14:cNvContentPartPr/>
                <p14:nvPr/>
              </p14:nvContentPartPr>
              <p14:xfrm>
                <a:off x="2790600" y="2783460"/>
                <a:ext cx="847440" cy="693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C0674B1-C6A3-6163-0C36-5FEDCDF505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02639" y="2701818"/>
                  <a:ext cx="1022859" cy="856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E8FD27D-24F2-4B9A-C7EF-5CFF5E9376A4}"/>
                    </a:ext>
                  </a:extLst>
                </p14:cNvPr>
                <p14:cNvContentPartPr/>
                <p14:nvPr/>
              </p14:nvContentPartPr>
              <p14:xfrm>
                <a:off x="2877720" y="3958500"/>
                <a:ext cx="728280" cy="928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E8FD27D-24F2-4B9A-C7EF-5CFF5E9376A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89763" y="3876885"/>
                  <a:ext cx="903690" cy="1090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39E23B7-DC90-0E60-B58B-D072C4D103A2}"/>
                    </a:ext>
                  </a:extLst>
                </p14:cNvPr>
                <p14:cNvContentPartPr/>
                <p14:nvPr/>
              </p14:nvContentPartPr>
              <p14:xfrm>
                <a:off x="5011980" y="1630320"/>
                <a:ext cx="337320" cy="187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39E23B7-DC90-0E60-B58B-D072C4D103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23874" y="1548420"/>
                  <a:ext cx="513028" cy="18205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616749C9-7A23-CD4F-CC6F-D62431F60FED}"/>
                </a:ext>
              </a:extLst>
            </p:cNvPr>
            <p:cNvGrpSpPr/>
            <p:nvPr/>
          </p:nvGrpSpPr>
          <p:grpSpPr>
            <a:xfrm>
              <a:off x="6624780" y="1281120"/>
              <a:ext cx="976084" cy="653400"/>
              <a:chOff x="6327600" y="940920"/>
              <a:chExt cx="1006200" cy="673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222168E4-5D18-0C33-9C97-1CD6E2824DCC}"/>
                      </a:ext>
                    </a:extLst>
                  </p14:cNvPr>
                  <p14:cNvContentPartPr/>
                  <p14:nvPr/>
                </p14:nvContentPartPr>
                <p14:xfrm>
                  <a:off x="6327600" y="1465080"/>
                  <a:ext cx="14400" cy="612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222168E4-5D18-0C33-9C97-1CD6E2824DCC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237600" y="1382695"/>
                    <a:ext cx="193886" cy="1704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5A36C6B5-8CC5-623C-4C19-3F5AB86FC07F}"/>
                      </a:ext>
                    </a:extLst>
                  </p14:cNvPr>
                  <p14:cNvContentPartPr/>
                  <p14:nvPr/>
                </p14:nvContentPartPr>
                <p14:xfrm>
                  <a:off x="6511200" y="1437000"/>
                  <a:ext cx="10440" cy="180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5A36C6B5-8CC5-623C-4C19-3F5AB86FC07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419850" y="1358250"/>
                    <a:ext cx="192618" cy="1588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4F6FD38A-0D87-BBAC-6E9E-290617DDBC6A}"/>
                      </a:ext>
                    </a:extLst>
                  </p14:cNvPr>
                  <p14:cNvContentPartPr/>
                  <p14:nvPr/>
                </p14:nvContentPartPr>
                <p14:xfrm>
                  <a:off x="6677160" y="1441680"/>
                  <a:ext cx="10440" cy="720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4F6FD38A-0D87-BBAC-6E9E-290617DDBC6A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6585810" y="1357680"/>
                    <a:ext cx="192618" cy="17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CD727FA-CC90-29AE-9C2C-A30C7CB71D70}"/>
                      </a:ext>
                    </a:extLst>
                  </p14:cNvPr>
                  <p14:cNvContentPartPr/>
                  <p14:nvPr/>
                </p14:nvContentPartPr>
                <p14:xfrm>
                  <a:off x="6772200" y="1136760"/>
                  <a:ext cx="123840" cy="449280"/>
                </p14:xfrm>
              </p:contentPart>
            </mc:Choice>
            <mc:Fallback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CD727FA-CC90-29AE-9C2C-A30C7CB71D70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6681522" y="1052670"/>
                    <a:ext cx="304677" cy="6169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2A42C609-1E35-3E75-95DE-6D9F05F8591F}"/>
                      </a:ext>
                    </a:extLst>
                  </p14:cNvPr>
                  <p14:cNvContentPartPr/>
                  <p14:nvPr/>
                </p14:nvContentPartPr>
                <p14:xfrm>
                  <a:off x="7033560" y="1374000"/>
                  <a:ext cx="106200" cy="14256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2A42C609-1E35-3E75-95DE-6D9F05F8591F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6943342" y="1290000"/>
                    <a:ext cx="286121" cy="31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2DF09450-12F2-87B7-091E-3389AD3291AE}"/>
                      </a:ext>
                    </a:extLst>
                  </p14:cNvPr>
                  <p14:cNvContentPartPr/>
                  <p14:nvPr/>
                </p14:nvContentPartPr>
                <p14:xfrm>
                  <a:off x="7129320" y="940920"/>
                  <a:ext cx="204480" cy="67356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2DF09450-12F2-87B7-091E-3389AD3291A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038728" y="856785"/>
                    <a:ext cx="385147" cy="84134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1A2B9F9-9628-D22B-251A-5D492A784DE4}"/>
                    </a:ext>
                  </a:extLst>
                </p14:cNvPr>
                <p14:cNvContentPartPr/>
                <p14:nvPr/>
              </p14:nvContentPartPr>
              <p14:xfrm>
                <a:off x="5830980" y="1737600"/>
                <a:ext cx="18000" cy="1216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1A2B9F9-9628-D22B-251A-5D492A784D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43480" y="1656325"/>
                  <a:ext cx="192500" cy="28376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C1E9ED51-69D5-718B-F1A2-3ABE046E3C0A}"/>
                </a:ext>
              </a:extLst>
            </p:cNvPr>
            <p:cNvSpPr txBox="1"/>
            <p:nvPr/>
          </p:nvSpPr>
          <p:spPr>
            <a:xfrm>
              <a:off x="7646521" y="583974"/>
              <a:ext cx="3752832" cy="59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Attention Scores</a:t>
              </a:r>
            </a:p>
            <a:p>
              <a:pPr algn="ctr"/>
              <a:r>
                <a:rPr lang="en-US" sz="1200" dirty="0"/>
                <a:t>(Scaled Dot Products)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C43031C4-1F45-490F-5797-9623A6A9F41A}"/>
                </a:ext>
              </a:extLst>
            </p:cNvPr>
            <p:cNvSpPr txBox="1"/>
            <p:nvPr/>
          </p:nvSpPr>
          <p:spPr>
            <a:xfrm>
              <a:off x="8114820" y="2659921"/>
              <a:ext cx="2917414" cy="59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Attention Weights</a:t>
              </a:r>
            </a:p>
            <a:p>
              <a:pPr algn="ctr"/>
              <a:r>
                <a:rPr lang="en-US" sz="1200" dirty="0"/>
                <a:t>(Softmax)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3E62F6A1-3E35-AE7E-3223-E49467C5FEC1}"/>
                    </a:ext>
                  </a:extLst>
                </p14:cNvPr>
                <p14:cNvContentPartPr/>
                <p14:nvPr/>
              </p14:nvContentPartPr>
              <p14:xfrm>
                <a:off x="1297380" y="2408520"/>
                <a:ext cx="929160" cy="7668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3E62F6A1-3E35-AE7E-3223-E49467C5FEC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09344" y="2326697"/>
                  <a:ext cx="1104729" cy="23985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50062E54-DECD-7AAB-B1BD-9B73FE753933}"/>
                </a:ext>
              </a:extLst>
            </p:cNvPr>
            <p:cNvSpPr txBox="1"/>
            <p:nvPr/>
          </p:nvSpPr>
          <p:spPr>
            <a:xfrm>
              <a:off x="2319424" y="622154"/>
              <a:ext cx="4111476" cy="59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Projection Matrices</a:t>
              </a:r>
            </a:p>
            <a:p>
              <a:pPr algn="ctr"/>
              <a:r>
                <a:rPr lang="en-US" sz="1200" dirty="0"/>
                <a:t>(Learned Network Weights)</a:t>
              </a:r>
            </a:p>
          </p:txBody>
        </p: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365B5CC-4C78-43A5-8542-A42AE3307135}"/>
                </a:ext>
              </a:extLst>
            </p:cNvPr>
            <p:cNvGrpSpPr/>
            <p:nvPr/>
          </p:nvGrpSpPr>
          <p:grpSpPr>
            <a:xfrm>
              <a:off x="8739861" y="1312170"/>
              <a:ext cx="610239" cy="721705"/>
              <a:chOff x="8208600" y="1310280"/>
              <a:chExt cx="709552" cy="8391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59BE9C0B-198F-89A6-BE72-AA5156FE22AB}"/>
                      </a:ext>
                    </a:extLst>
                  </p14:cNvPr>
                  <p14:cNvContentPartPr/>
                  <p14:nvPr/>
                </p14:nvContentPartPr>
                <p14:xfrm>
                  <a:off x="8494433" y="1542480"/>
                  <a:ext cx="311040" cy="305280"/>
                </p14:xfrm>
              </p:contentPart>
            </mc:Choice>
            <mc:Fallback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59BE9C0B-198F-89A6-BE72-AA5156FE22AB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391925" y="1447588"/>
                    <a:ext cx="515471" cy="494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E87C008D-D6C9-AA33-E848-401119A13F1E}"/>
                      </a:ext>
                    </a:extLst>
                  </p14:cNvPr>
                  <p14:cNvContentPartPr/>
                  <p14:nvPr/>
                </p14:nvContentPartPr>
                <p14:xfrm>
                  <a:off x="8864872" y="1805640"/>
                  <a:ext cx="53280" cy="181800"/>
                </p14:xfrm>
              </p:contentPart>
            </mc:Choice>
            <mc:Fallback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E87C008D-D6C9-AA33-E848-401119A13F1E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763524" y="1710670"/>
                    <a:ext cx="255397" cy="3711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4AC52405-AE89-CD87-71C5-42D3BB39D5C1}"/>
                      </a:ext>
                    </a:extLst>
                  </p14:cNvPr>
                  <p14:cNvContentPartPr/>
                  <p14:nvPr/>
                </p14:nvContentPartPr>
                <p14:xfrm>
                  <a:off x="8208600" y="1310280"/>
                  <a:ext cx="416880" cy="839160"/>
                </p14:xfrm>
              </p:contentPart>
            </mc:Choice>
            <mc:Fallback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4AC52405-AE89-CD87-71C5-42D3BB39D5C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8106280" y="1215414"/>
                    <a:ext cx="620935" cy="102835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1E6B35A4-2F42-8CFD-E41E-2D3CB8628628}"/>
                </a:ext>
              </a:extLst>
            </p:cNvPr>
            <p:cNvGrpSpPr/>
            <p:nvPr/>
          </p:nvGrpSpPr>
          <p:grpSpPr>
            <a:xfrm>
              <a:off x="9692081" y="1289188"/>
              <a:ext cx="625720" cy="796940"/>
              <a:chOff x="9539165" y="1336920"/>
              <a:chExt cx="727555" cy="926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385FAF51-289D-C877-D10B-AFAC64FA62FB}"/>
                      </a:ext>
                    </a:extLst>
                  </p14:cNvPr>
                  <p14:cNvContentPartPr/>
                  <p14:nvPr/>
                </p14:nvContentPartPr>
                <p14:xfrm>
                  <a:off x="9539165" y="1567320"/>
                  <a:ext cx="226440" cy="304560"/>
                </p14:xfrm>
              </p:contentPart>
            </mc:Choice>
            <mc:Fallback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385FAF51-289D-C877-D10B-AFAC64FA62FB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9437034" y="1472484"/>
                    <a:ext cx="430119" cy="4936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37C4872A-B87E-FC34-4969-2BCF19805403}"/>
                      </a:ext>
                    </a:extLst>
                  </p14:cNvPr>
                  <p14:cNvContentPartPr/>
                  <p14:nvPr/>
                </p14:nvContentPartPr>
                <p14:xfrm>
                  <a:off x="9839045" y="1808880"/>
                  <a:ext cx="173160" cy="165960"/>
                </p14:xfrm>
              </p:contentPart>
            </mc:Choice>
            <mc:Fallback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37C4872A-B87E-FC34-4969-2BCF19805403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9737015" y="1713968"/>
                    <a:ext cx="376638" cy="355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98ED4BF7-1860-C5FA-0693-0D861C12F342}"/>
                      </a:ext>
                    </a:extLst>
                  </p14:cNvPr>
                  <p14:cNvContentPartPr/>
                  <p14:nvPr/>
                </p14:nvContentPartPr>
                <p14:xfrm>
                  <a:off x="9831840" y="1336920"/>
                  <a:ext cx="434880" cy="926640"/>
                </p14:xfrm>
              </p:contentPart>
            </mc:Choice>
            <mc:Fallback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98ED4BF7-1860-C5FA-0693-0D861C12F342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9729550" y="1242033"/>
                    <a:ext cx="638876" cy="111587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85A7D5B6-78FB-E5A3-0B40-CA539060C4F2}"/>
                    </a:ext>
                  </a:extLst>
                </p14:cNvPr>
                <p14:cNvContentPartPr/>
                <p14:nvPr/>
              </p14:nvContentPartPr>
              <p14:xfrm>
                <a:off x="7512660" y="1690920"/>
                <a:ext cx="1023120" cy="238608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85A7D5B6-78FB-E5A3-0B40-CA539060C4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24677" y="1609285"/>
                  <a:ext cx="1198584" cy="254888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4A1B3BA9-5C11-14BA-0F21-7816F0888C63}"/>
                </a:ext>
              </a:extLst>
            </p:cNvPr>
            <p:cNvGrpSpPr/>
            <p:nvPr/>
          </p:nvGrpSpPr>
          <p:grpSpPr>
            <a:xfrm>
              <a:off x="9329220" y="2158200"/>
              <a:ext cx="262080" cy="428400"/>
              <a:chOff x="8971080" y="2142960"/>
              <a:chExt cx="262080" cy="4284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8484A4CC-1F62-F75D-C94A-C39366A6CACA}"/>
                      </a:ext>
                    </a:extLst>
                  </p14:cNvPr>
                  <p14:cNvContentPartPr/>
                  <p14:nvPr/>
                </p14:nvContentPartPr>
                <p14:xfrm>
                  <a:off x="9087360" y="2142960"/>
                  <a:ext cx="21600" cy="398880"/>
                </p14:xfrm>
              </p:contentPart>
            </mc:Choice>
            <mc:Fallback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8484A4CC-1F62-F75D-C94A-C39366A6CACA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999453" y="2061318"/>
                    <a:ext cx="196912" cy="5616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0DDE040A-F201-1278-FA03-DED7DFC743FC}"/>
                      </a:ext>
                    </a:extLst>
                  </p14:cNvPr>
                  <p14:cNvContentPartPr/>
                  <p14:nvPr/>
                </p14:nvContentPartPr>
                <p14:xfrm>
                  <a:off x="8971080" y="2479200"/>
                  <a:ext cx="262080" cy="92160"/>
                </p14:xfrm>
              </p:contentPart>
            </mc:Choice>
            <mc:Fallback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0DDE040A-F201-1278-FA03-DED7DFC743FC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883049" y="2397745"/>
                    <a:ext cx="437638" cy="25460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FFDE49A7-B435-BD52-E7BB-9B8CB30AB94E}"/>
                </a:ext>
              </a:extLst>
            </p:cNvPr>
            <p:cNvGrpSpPr/>
            <p:nvPr/>
          </p:nvGrpSpPr>
          <p:grpSpPr>
            <a:xfrm>
              <a:off x="7628220" y="1566720"/>
              <a:ext cx="956520" cy="1700640"/>
              <a:chOff x="7270080" y="1551480"/>
              <a:chExt cx="956520" cy="1700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056FB038-DE6A-9993-5240-28300C1836B4}"/>
                      </a:ext>
                    </a:extLst>
                  </p14:cNvPr>
                  <p14:cNvContentPartPr/>
                  <p14:nvPr/>
                </p14:nvContentPartPr>
                <p14:xfrm>
                  <a:off x="7363320" y="1633560"/>
                  <a:ext cx="830880" cy="82440"/>
                </p14:xfrm>
              </p:contentPart>
            </mc:Choice>
            <mc:Fallback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056FB038-DE6A-9993-5240-28300C1836B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7275356" y="1552509"/>
                    <a:ext cx="1006305" cy="244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9207986D-4F30-95FF-20B8-4118909E22DC}"/>
                      </a:ext>
                    </a:extLst>
                  </p14:cNvPr>
                  <p14:cNvContentPartPr/>
                  <p14:nvPr/>
                </p14:nvContentPartPr>
                <p14:xfrm>
                  <a:off x="7270080" y="1677480"/>
                  <a:ext cx="752040" cy="1574640"/>
                </p14:xfrm>
              </p:contentPart>
            </mc:Choice>
            <mc:Fallback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9207986D-4F30-95FF-20B8-4118909E22DC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7182107" y="1595832"/>
                    <a:ext cx="927482" cy="17374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D6ABED35-889A-43E3-7D1A-96A94913360F}"/>
                      </a:ext>
                    </a:extLst>
                  </p14:cNvPr>
                  <p14:cNvContentPartPr/>
                  <p14:nvPr/>
                </p14:nvContentPartPr>
                <p14:xfrm>
                  <a:off x="8071440" y="1551480"/>
                  <a:ext cx="155160" cy="321480"/>
                </p14:xfrm>
              </p:contentPart>
            </mc:Choice>
            <mc:Fallback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D6ABED35-889A-43E3-7D1A-96A94913360F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7983566" y="1469945"/>
                    <a:ext cx="330405" cy="48408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71C6A6B3-8CE9-CBFA-F756-DF525EEB9FE1}"/>
                </a:ext>
              </a:extLst>
            </p:cNvPr>
            <p:cNvGrpSpPr/>
            <p:nvPr/>
          </p:nvGrpSpPr>
          <p:grpSpPr>
            <a:xfrm>
              <a:off x="3545100" y="1282057"/>
              <a:ext cx="2927102" cy="1384900"/>
              <a:chOff x="3186960" y="1266817"/>
              <a:chExt cx="2927102" cy="13849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51DBED31-B889-DE7A-4B4C-7439B3E3CE4D}"/>
                      </a:ext>
                    </a:extLst>
                  </p14:cNvPr>
                  <p14:cNvContentPartPr/>
                  <p14:nvPr/>
                </p14:nvContentPartPr>
                <p14:xfrm>
                  <a:off x="3284466" y="1492345"/>
                  <a:ext cx="130613" cy="1130827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51DBED31-B889-DE7A-4B4C-7439B3E3CE4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196553" y="1410705"/>
                    <a:ext cx="305936" cy="129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4117D6AE-5DA5-6B4B-006E-FFDF5EA32CE4}"/>
                      </a:ext>
                    </a:extLst>
                  </p14:cNvPr>
                  <p14:cNvContentPartPr/>
                  <p14:nvPr/>
                </p14:nvContentPartPr>
                <p14:xfrm>
                  <a:off x="3401239" y="1464377"/>
                  <a:ext cx="1078928" cy="73812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4117D6AE-5DA5-6B4B-006E-FFDF5EA32CE4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313297" y="1382623"/>
                    <a:ext cx="1254310" cy="2368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24B06C96-0D92-D5CE-3571-5A2E6B9EF37D}"/>
                      </a:ext>
                    </a:extLst>
                  </p14:cNvPr>
                  <p14:cNvContentPartPr/>
                  <p14:nvPr/>
                </p14:nvContentPartPr>
                <p14:xfrm>
                  <a:off x="3295711" y="2594051"/>
                  <a:ext cx="1331505" cy="57666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24B06C96-0D92-D5CE-3571-5A2E6B9EF37D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207715" y="2512668"/>
                    <a:ext cx="1506994" cy="2199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11D41E6D-1B9A-6D44-265C-F23605EE0D9A}"/>
                      </a:ext>
                    </a:extLst>
                  </p14:cNvPr>
                  <p14:cNvContentPartPr/>
                  <p14:nvPr/>
                </p14:nvContentPartPr>
                <p14:xfrm>
                  <a:off x="4612511" y="1503590"/>
                  <a:ext cx="45556" cy="1139189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11D41E6D-1B9A-6D44-265C-F23605EE0D9A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4524903" y="1421986"/>
                    <a:ext cx="220271" cy="1301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D833329F-4AEE-28C1-438E-DC4AD57CCB15}"/>
                      </a:ext>
                    </a:extLst>
                  </p14:cNvPr>
                  <p14:cNvContentPartPr/>
                  <p14:nvPr/>
                </p14:nvContentPartPr>
                <p14:xfrm>
                  <a:off x="3468132" y="2152619"/>
                  <a:ext cx="229222" cy="223744"/>
                </p14:xfrm>
              </p:contentPart>
            </mc:Choice>
            <mc:Fallback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D833329F-4AEE-28C1-438E-DC4AD57CCB15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380163" y="2071046"/>
                    <a:ext cx="404657" cy="3864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17AB846F-9CE4-BA21-D050-DA6EE5DF2C6F}"/>
                      </a:ext>
                    </a:extLst>
                  </p14:cNvPr>
                  <p14:cNvContentPartPr/>
                  <p14:nvPr/>
                </p14:nvContentPartPr>
                <p14:xfrm>
                  <a:off x="3716672" y="2243731"/>
                  <a:ext cx="198371" cy="134361"/>
                </p14:xfrm>
              </p:contentPart>
            </mc:Choice>
            <mc:Fallback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17AB846F-9CE4-BA21-D050-DA6EE5DF2C6F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28786" y="2162371"/>
                    <a:ext cx="373641" cy="296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2D013C8-F923-E72F-1877-AEEBFDB5CF0D}"/>
                      </a:ext>
                    </a:extLst>
                  </p14:cNvPr>
                  <p14:cNvContentPartPr/>
                  <p14:nvPr/>
                </p14:nvContentPartPr>
                <p14:xfrm>
                  <a:off x="3897743" y="2150312"/>
                  <a:ext cx="136091" cy="14503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2D013C8-F923-E72F-1877-AEEBFDB5CF0D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809861" y="2068703"/>
                    <a:ext cx="311352" cy="3077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1F300B85-9DC2-EE7D-BFFB-744C7F74AE94}"/>
                      </a:ext>
                    </a:extLst>
                  </p14:cNvPr>
                  <p14:cNvContentPartPr/>
                  <p14:nvPr/>
                </p14:nvContentPartPr>
                <p14:xfrm>
                  <a:off x="4073047" y="2206537"/>
                  <a:ext cx="45556" cy="96302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1F300B85-9DC2-EE7D-BFFB-744C7F74AE94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985439" y="2125122"/>
                    <a:ext cx="220271" cy="2586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ED92AB1E-A20D-D8D6-3F3B-E9758F6C259F}"/>
                      </a:ext>
                    </a:extLst>
                  </p14:cNvPr>
                  <p14:cNvContentPartPr/>
                  <p14:nvPr/>
                </p14:nvContentPartPr>
                <p14:xfrm>
                  <a:off x="4101303" y="2104756"/>
                  <a:ext cx="68046" cy="201831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ED92AB1E-A20D-D8D6-3F3B-E9758F6C259F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013744" y="2023185"/>
                    <a:ext cx="242664" cy="3645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2166DE65-8670-8390-E5F4-74DFF77557CB}"/>
                      </a:ext>
                    </a:extLst>
                  </p14:cNvPr>
                  <p14:cNvContentPartPr/>
                  <p14:nvPr/>
                </p14:nvContentPartPr>
                <p14:xfrm>
                  <a:off x="4205678" y="2135319"/>
                  <a:ext cx="155986" cy="191162"/>
                </p14:xfrm>
              </p:contentPart>
            </mc:Choice>
            <mc:Fallback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2166DE65-8670-8390-E5F4-74DFF77557CB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117621" y="2053725"/>
                    <a:ext cx="331596" cy="3538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F7BEF13C-071F-560D-E1DB-3B18E74D28F3}"/>
                      </a:ext>
                    </a:extLst>
                  </p14:cNvPr>
                  <p14:cNvContentPartPr/>
                  <p14:nvPr/>
                </p14:nvContentPartPr>
                <p14:xfrm>
                  <a:off x="4245468" y="2184335"/>
                  <a:ext cx="144453" cy="144453"/>
                </p14:xfrm>
              </p:contentPart>
            </mc:Choice>
            <mc:Fallback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F7BEF13C-071F-560D-E1DB-3B18E74D28F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157387" y="2102789"/>
                    <a:ext cx="320112" cy="3070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FCF594DE-B284-DD86-9EC0-DCE75A19414C}"/>
                      </a:ext>
                    </a:extLst>
                  </p14:cNvPr>
                  <p14:cNvContentPartPr/>
                  <p14:nvPr/>
                </p14:nvContentPartPr>
                <p14:xfrm>
                  <a:off x="3514664" y="1677472"/>
                  <a:ext cx="223920" cy="29592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FCF594DE-B284-DD86-9EC0-DCE75A19414C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426803" y="1595919"/>
                    <a:ext cx="399140" cy="4585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9D73D990-5C2F-3683-4CA8-7251C4C2624A}"/>
                      </a:ext>
                    </a:extLst>
                  </p14:cNvPr>
                  <p14:cNvContentPartPr/>
                  <p14:nvPr/>
                </p14:nvContentPartPr>
                <p14:xfrm>
                  <a:off x="3653264" y="1889512"/>
                  <a:ext cx="109800" cy="10548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9D73D990-5C2F-3683-4CA8-7251C4C2624A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3565524" y="1807835"/>
                    <a:ext cx="284778" cy="2683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7ECC1CF7-B667-9A19-0EA3-6177F2EB1C13}"/>
                      </a:ext>
                    </a:extLst>
                  </p14:cNvPr>
                  <p14:cNvContentPartPr/>
                  <p14:nvPr/>
                </p14:nvContentPartPr>
                <p14:xfrm>
                  <a:off x="3783584" y="1849552"/>
                  <a:ext cx="216000" cy="8316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7ECC1CF7-B667-9A19-0EA3-6177F2EB1C13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3695472" y="1768250"/>
                    <a:ext cx="391720" cy="2452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CBA6970B-9AD3-D973-E8BD-4784447CFDD1}"/>
                      </a:ext>
                    </a:extLst>
                  </p14:cNvPr>
                  <p14:cNvContentPartPr/>
                  <p14:nvPr/>
                </p14:nvContentPartPr>
                <p14:xfrm>
                  <a:off x="4002824" y="1795192"/>
                  <a:ext cx="152280" cy="12312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CBA6970B-9AD3-D973-E8BD-4784447CFDD1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914874" y="1713578"/>
                    <a:ext cx="327678" cy="285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FA8D71D7-7C2C-2CA2-09E6-6F7BFC586B01}"/>
                      </a:ext>
                    </a:extLst>
                  </p14:cNvPr>
                  <p14:cNvContentPartPr/>
                  <p14:nvPr/>
                </p14:nvContentPartPr>
                <p14:xfrm>
                  <a:off x="4186064" y="1813912"/>
                  <a:ext cx="70920" cy="10152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FA8D71D7-7C2C-2CA2-09E6-6F7BFC586B01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4098043" y="1732417"/>
                    <a:ext cx="246460" cy="264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09A4E8DA-B209-BD3C-DA68-DDBC19F0ED76}"/>
                      </a:ext>
                    </a:extLst>
                  </p14:cNvPr>
                  <p14:cNvContentPartPr/>
                  <p14:nvPr/>
                </p14:nvContentPartPr>
                <p14:xfrm>
                  <a:off x="4284704" y="1798792"/>
                  <a:ext cx="167040" cy="27180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09A4E8DA-B209-BD3C-DA68-DDBC19F0ED76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4196656" y="1717205"/>
                    <a:ext cx="342633" cy="434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BBA63B00-CF0B-D43E-8AEC-A47876EB5617}"/>
                      </a:ext>
                    </a:extLst>
                  </p14:cNvPr>
                  <p14:cNvContentPartPr/>
                  <p14:nvPr/>
                </p14:nvContentPartPr>
                <p14:xfrm>
                  <a:off x="5070367" y="1266817"/>
                  <a:ext cx="230140" cy="567141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BBA63B00-CF0B-D43E-8AEC-A47876EB5617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4982431" y="1185197"/>
                    <a:ext cx="405509" cy="729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AEF602CB-316F-4C35-21C8-E844A2499121}"/>
                      </a:ext>
                    </a:extLst>
                  </p14:cNvPr>
                  <p14:cNvContentPartPr/>
                  <p14:nvPr/>
                </p14:nvContentPartPr>
                <p14:xfrm>
                  <a:off x="5272207" y="1449460"/>
                  <a:ext cx="154706" cy="371924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AEF602CB-316F-4C35-21C8-E844A2499121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5184306" y="1367795"/>
                    <a:ext cx="330006" cy="5347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3E7DB1EF-6822-7A4B-79FD-462182EDDFC7}"/>
                      </a:ext>
                    </a:extLst>
                  </p14:cNvPr>
                  <p14:cNvContentPartPr/>
                  <p14:nvPr/>
                </p14:nvContentPartPr>
                <p14:xfrm>
                  <a:off x="5606760" y="1777748"/>
                  <a:ext cx="65305" cy="103371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3E7DB1EF-6822-7A4B-79FD-462182EDDFC7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5518849" y="1696262"/>
                    <a:ext cx="240624" cy="265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6444ED8A-5B1B-1ED8-2855-590A8399AB35}"/>
                      </a:ext>
                    </a:extLst>
                  </p14:cNvPr>
                  <p14:cNvContentPartPr/>
                  <p14:nvPr/>
                </p14:nvContentPartPr>
                <p14:xfrm>
                  <a:off x="5722320" y="1435188"/>
                  <a:ext cx="141785" cy="341891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6444ED8A-5B1B-1ED8-2855-590A8399AB35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634333" y="1353563"/>
                    <a:ext cx="317257" cy="504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4CC3A0D9-D7A7-6F72-D2E2-45AF88E8DE5E}"/>
                      </a:ext>
                    </a:extLst>
                  </p14:cNvPr>
                  <p14:cNvContentPartPr/>
                  <p14:nvPr/>
                </p14:nvContentPartPr>
                <p14:xfrm>
                  <a:off x="5952720" y="1644468"/>
                  <a:ext cx="161342" cy="170771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4CC3A0D9-D7A7-6F72-D2E2-45AF88E8DE5E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5864761" y="1562815"/>
                    <a:ext cx="336757" cy="3336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94EB3B5D-23A9-890B-41F1-4E4AA4710773}"/>
                      </a:ext>
                    </a:extLst>
                  </p14:cNvPr>
                  <p14:cNvContentPartPr/>
                  <p14:nvPr/>
                </p14:nvContentPartPr>
                <p14:xfrm>
                  <a:off x="4905600" y="1542840"/>
                  <a:ext cx="106200" cy="216000"/>
                </p14:xfrm>
              </p:contentPart>
            </mc:Choice>
            <mc:Fallback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94EB3B5D-23A9-890B-41F1-4E4AA4710773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817519" y="1461022"/>
                    <a:ext cx="281858" cy="379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DB7DF8FB-9DE3-281C-EEA3-B484FE153764}"/>
                      </a:ext>
                    </a:extLst>
                  </p14:cNvPr>
                  <p14:cNvContentPartPr/>
                  <p14:nvPr/>
                </p14:nvContentPartPr>
                <p14:xfrm>
                  <a:off x="3186960" y="1541760"/>
                  <a:ext cx="174240" cy="259560"/>
                </p14:xfrm>
              </p:contentPart>
            </mc:Choice>
            <mc:Fallback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DB7DF8FB-9DE3-281C-EEA3-B484FE153764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3099087" y="1460211"/>
                    <a:ext cx="349484" cy="42219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55641BAE-BE11-9916-13F5-F4E72CF2ED5D}"/>
                </a:ext>
              </a:extLst>
            </p:cNvPr>
            <p:cNvGrpSpPr/>
            <p:nvPr/>
          </p:nvGrpSpPr>
          <p:grpSpPr>
            <a:xfrm>
              <a:off x="3456900" y="3009480"/>
              <a:ext cx="4069320" cy="1297440"/>
              <a:chOff x="3098760" y="2994240"/>
              <a:chExt cx="4069320" cy="1297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126999A7-FB1A-0DAB-2BAB-87D9DD178D73}"/>
                      </a:ext>
                    </a:extLst>
                  </p14:cNvPr>
                  <p14:cNvContentPartPr/>
                  <p14:nvPr/>
                </p14:nvContentPartPr>
                <p14:xfrm>
                  <a:off x="3546742" y="3833149"/>
                  <a:ext cx="272471" cy="224608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126999A7-FB1A-0DAB-2BAB-87D9DD178D73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3458767" y="3751600"/>
                    <a:ext cx="447918" cy="3872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61016833-1BDF-F9A7-F3B9-23CC213C846F}"/>
                      </a:ext>
                    </a:extLst>
                  </p14:cNvPr>
                  <p14:cNvContentPartPr/>
                  <p14:nvPr/>
                </p14:nvContentPartPr>
                <p14:xfrm>
                  <a:off x="3865923" y="3923397"/>
                  <a:ext cx="178476" cy="11389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61016833-1BDF-F9A7-F3B9-23CC213C846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3777942" y="3842047"/>
                    <a:ext cx="353936" cy="2761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0785CBD8-4569-2838-962D-2069208F7576}"/>
                      </a:ext>
                    </a:extLst>
                  </p14:cNvPr>
                  <p14:cNvContentPartPr/>
                  <p14:nvPr/>
                </p14:nvContentPartPr>
                <p14:xfrm>
                  <a:off x="4044975" y="3758761"/>
                  <a:ext cx="107835" cy="276219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0785CBD8-4569-2838-962D-2069208F7576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3957202" y="3677246"/>
                    <a:ext cx="282879" cy="438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DBDC3FBD-449D-4B35-9AEC-4CC0885DB069}"/>
                      </a:ext>
                    </a:extLst>
                  </p14:cNvPr>
                  <p14:cNvContentPartPr/>
                  <p14:nvPr/>
                </p14:nvContentPartPr>
                <p14:xfrm>
                  <a:off x="4188563" y="3836898"/>
                  <a:ext cx="57378" cy="162906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DBDC3FBD-449D-4B35-9AEC-4CC0885DB069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4101249" y="3755212"/>
                    <a:ext cx="231508" cy="3258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D4114946-8E95-3334-450D-5E6A63DB62E8}"/>
                      </a:ext>
                    </a:extLst>
                  </p14:cNvPr>
                  <p14:cNvContentPartPr/>
                  <p14:nvPr/>
                </p14:nvContentPartPr>
                <p14:xfrm>
                  <a:off x="4248536" y="3725314"/>
                  <a:ext cx="73812" cy="252865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D4114946-8E95-3334-450D-5E6A63DB62E8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4160665" y="3643669"/>
                    <a:ext cx="249053" cy="415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EF7F9AFF-AD06-AA54-1BBD-2CBA87A512B7}"/>
                      </a:ext>
                    </a:extLst>
                  </p14:cNvPr>
                  <p14:cNvContentPartPr/>
                  <p14:nvPr/>
                </p14:nvContentPartPr>
                <p14:xfrm>
                  <a:off x="4350027" y="3781827"/>
                  <a:ext cx="161464" cy="217689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EF7F9AFF-AD06-AA54-1BBD-2CBA87A512B7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4262001" y="3700077"/>
                    <a:ext cx="337012" cy="380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BFFADA65-AE14-F6F4-174F-CBD717921CA5}"/>
                      </a:ext>
                    </a:extLst>
                  </p14:cNvPr>
                  <p14:cNvContentPartPr/>
                  <p14:nvPr/>
                </p14:nvContentPartPr>
                <p14:xfrm>
                  <a:off x="4328114" y="3840069"/>
                  <a:ext cx="169538" cy="205579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BFFADA65-AE14-F6F4-174F-CBD717921CA5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4240075" y="3758490"/>
                    <a:ext cx="345113" cy="368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48B8201F-D858-C1C2-1458-6A81FB5F8657}"/>
                      </a:ext>
                    </a:extLst>
                  </p14:cNvPr>
                  <p14:cNvContentPartPr/>
                  <p14:nvPr/>
                </p14:nvContentPartPr>
                <p14:xfrm>
                  <a:off x="3582704" y="3364792"/>
                  <a:ext cx="35640" cy="29844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48B8201F-D858-C1C2-1458-6A81FB5F8657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3494859" y="3283187"/>
                    <a:ext cx="210828" cy="4611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80B8E153-E366-7892-5678-AA19B9F195AC}"/>
                      </a:ext>
                    </a:extLst>
                  </p14:cNvPr>
                  <p14:cNvContentPartPr/>
                  <p14:nvPr/>
                </p14:nvContentPartPr>
                <p14:xfrm>
                  <a:off x="3596744" y="3393232"/>
                  <a:ext cx="219240" cy="17712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80B8E153-E366-7892-5678-AA19B9F195AC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3508746" y="3311664"/>
                    <a:ext cx="394733" cy="3397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CBE0F6C7-6CFA-2836-6597-ECCC7DF6F2EE}"/>
                      </a:ext>
                    </a:extLst>
                  </p14:cNvPr>
                  <p14:cNvContentPartPr/>
                  <p14:nvPr/>
                </p14:nvContentPartPr>
                <p14:xfrm>
                  <a:off x="3575864" y="3559912"/>
                  <a:ext cx="198000" cy="8136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CBE0F6C7-6CFA-2836-6597-ECCC7DF6F2EE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3487920" y="3478552"/>
                    <a:ext cx="373386" cy="2436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1AEA89D0-A542-D76E-FB9A-52A5E3D51987}"/>
                      </a:ext>
                    </a:extLst>
                  </p14:cNvPr>
                  <p14:cNvContentPartPr/>
                  <p14:nvPr/>
                </p14:nvContentPartPr>
                <p14:xfrm>
                  <a:off x="3840464" y="3438592"/>
                  <a:ext cx="261360" cy="15624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1AEA89D0-A542-D76E-FB9A-52A5E3D51987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3752675" y="3357217"/>
                    <a:ext cx="436436" cy="3185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D58A8FDB-F688-C137-F553-570AFA8D40C6}"/>
                      </a:ext>
                    </a:extLst>
                  </p14:cNvPr>
                  <p14:cNvContentPartPr/>
                  <p14:nvPr/>
                </p14:nvContentPartPr>
                <p14:xfrm>
                  <a:off x="4034504" y="3458752"/>
                  <a:ext cx="258120" cy="22284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D58A8FDB-F688-C137-F553-570AFA8D40C6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3946623" y="3377168"/>
                    <a:ext cx="433380" cy="3855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73C593CB-E5F2-E43B-4EA8-612E8DF62F65}"/>
                      </a:ext>
                    </a:extLst>
                  </p14:cNvPr>
                  <p14:cNvContentPartPr/>
                  <p14:nvPr/>
                </p14:nvContentPartPr>
                <p14:xfrm>
                  <a:off x="4696320" y="3979200"/>
                  <a:ext cx="165600" cy="57960"/>
                </p14:xfrm>
              </p:contentPart>
            </mc:Choice>
            <mc:Fallback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73C593CB-E5F2-E43B-4EA8-612E8DF62F65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4608502" y="3897402"/>
                    <a:ext cx="340735" cy="221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22DB65E2-0EF7-4D72-BDD9-20DFFA145AFC}"/>
                      </a:ext>
                    </a:extLst>
                  </p14:cNvPr>
                  <p14:cNvContentPartPr/>
                  <p14:nvPr/>
                </p14:nvContentPartPr>
                <p14:xfrm>
                  <a:off x="5048760" y="3792000"/>
                  <a:ext cx="115920" cy="418320"/>
                </p14:xfrm>
              </p:contentPart>
            </mc:Choice>
            <mc:Fallback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22DB65E2-0EF7-4D72-BDD9-20DFFA145AFC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4960942" y="3710388"/>
                    <a:ext cx="291055" cy="581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EB90D31A-0396-C2EB-2298-2FD9BFA802FF}"/>
                      </a:ext>
                    </a:extLst>
                  </p14:cNvPr>
                  <p14:cNvContentPartPr/>
                  <p14:nvPr/>
                </p14:nvContentPartPr>
                <p14:xfrm>
                  <a:off x="5187000" y="3757440"/>
                  <a:ext cx="183960" cy="396000"/>
                </p14:xfrm>
              </p:contentPart>
            </mc:Choice>
            <mc:Fallback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EB90D31A-0396-C2EB-2298-2FD9BFA802FF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5099041" y="3675718"/>
                    <a:ext cx="359375" cy="5589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1C40DC7D-A781-974F-072A-53DE63A5EABE}"/>
                      </a:ext>
                    </a:extLst>
                  </p14:cNvPr>
                  <p14:cNvContentPartPr/>
                  <p14:nvPr/>
                </p14:nvContentPartPr>
                <p14:xfrm>
                  <a:off x="5448000" y="4108440"/>
                  <a:ext cx="360" cy="10080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1C40DC7D-A781-974F-072A-53DE63A5EABE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5385000" y="4026773"/>
                    <a:ext cx="126000" cy="2636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19492856-5E68-9D8F-00E0-F1EA32AA9016}"/>
                      </a:ext>
                    </a:extLst>
                  </p14:cNvPr>
                  <p14:cNvContentPartPr/>
                  <p14:nvPr/>
                </p14:nvContentPartPr>
                <p14:xfrm>
                  <a:off x="5511360" y="4119960"/>
                  <a:ext cx="63720" cy="10080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19492856-5E68-9D8F-00E0-F1EA32AA9016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5423557" y="4038293"/>
                    <a:ext cx="238825" cy="2636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D6D27201-BCAF-3BF2-2BFF-C946888027B9}"/>
                      </a:ext>
                    </a:extLst>
                  </p14:cNvPr>
                  <p14:cNvContentPartPr/>
                  <p14:nvPr/>
                </p14:nvContentPartPr>
                <p14:xfrm>
                  <a:off x="5628000" y="3784080"/>
                  <a:ext cx="208440" cy="36540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D6D27201-BCAF-3BF2-2BFF-C946888027B9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5540315" y="3702517"/>
                    <a:ext cx="383309" cy="5280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FE12669D-46A9-1F7B-0101-9D3C195BB120}"/>
                      </a:ext>
                    </a:extLst>
                  </p14:cNvPr>
                  <p14:cNvContentPartPr/>
                  <p14:nvPr/>
                </p14:nvContentPartPr>
                <p14:xfrm>
                  <a:off x="5882160" y="4077480"/>
                  <a:ext cx="131400" cy="12600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FE12669D-46A9-1F7B-0101-9D3C195BB120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5794393" y="3995813"/>
                    <a:ext cx="306433" cy="2888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18A3918A-D13B-3FF6-2970-D2E35208C370}"/>
                      </a:ext>
                    </a:extLst>
                  </p14:cNvPr>
                  <p14:cNvContentPartPr/>
                  <p14:nvPr/>
                </p14:nvContentPartPr>
                <p14:xfrm>
                  <a:off x="6121920" y="4123560"/>
                  <a:ext cx="10800" cy="1548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18A3918A-D13B-3FF6-2970-D2E35208C370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6036011" y="4041469"/>
                    <a:ext cx="182127" cy="179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3DEAE203-76B9-FD47-0E52-80B74A2F17ED}"/>
                      </a:ext>
                    </a:extLst>
                  </p14:cNvPr>
                  <p14:cNvContentPartPr/>
                  <p14:nvPr/>
                </p14:nvContentPartPr>
                <p14:xfrm>
                  <a:off x="6280680" y="4122480"/>
                  <a:ext cx="7560" cy="504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3DEAE203-76B9-FD47-0E52-80B74A2F17ED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192480" y="4042298"/>
                    <a:ext cx="183456" cy="164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54DE7565-DB4E-1A58-43C3-BC2AA8F39E29}"/>
                      </a:ext>
                    </a:extLst>
                  </p14:cNvPr>
                  <p14:cNvContentPartPr/>
                  <p14:nvPr/>
                </p14:nvContentPartPr>
                <p14:xfrm>
                  <a:off x="6365640" y="4112040"/>
                  <a:ext cx="35640" cy="1548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54DE7565-DB4E-1A58-43C3-BC2AA8F39E29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277795" y="4029949"/>
                    <a:ext cx="210828" cy="179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50F19304-EA83-B423-84D9-B2D7DB3481DB}"/>
                      </a:ext>
                    </a:extLst>
                  </p14:cNvPr>
                  <p14:cNvContentPartPr/>
                  <p14:nvPr/>
                </p14:nvContentPartPr>
                <p14:xfrm>
                  <a:off x="6449880" y="3749160"/>
                  <a:ext cx="219600" cy="41400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50F19304-EA83-B423-84D9-B2D7DB3481DB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361939" y="3667572"/>
                    <a:ext cx="394978" cy="576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B8DB605A-1194-CF9C-1408-8E9A461F8156}"/>
                      </a:ext>
                    </a:extLst>
                  </p14:cNvPr>
                  <p14:cNvContentPartPr/>
                  <p14:nvPr/>
                </p14:nvContentPartPr>
                <p14:xfrm>
                  <a:off x="6732480" y="4056600"/>
                  <a:ext cx="158400" cy="19116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B8DB605A-1194-CF9C-1408-8E9A461F8156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6644480" y="3975007"/>
                    <a:ext cx="333897" cy="3538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0DDFFB22-437A-5A86-0DE1-E844CD7BCC1F}"/>
                      </a:ext>
                    </a:extLst>
                  </p14:cNvPr>
                  <p14:cNvContentPartPr/>
                  <p14:nvPr/>
                </p14:nvContentPartPr>
                <p14:xfrm>
                  <a:off x="6836160" y="3761040"/>
                  <a:ext cx="236160" cy="53064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0DDFFB22-437A-5A86-0DE1-E844CD7BCC1F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6748228" y="3679439"/>
                    <a:ext cx="411521" cy="693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49CE0A12-8340-9763-3277-DD7D7AB0C3A3}"/>
                      </a:ext>
                    </a:extLst>
                  </p14:cNvPr>
                  <p14:cNvContentPartPr/>
                  <p14:nvPr/>
                </p14:nvContentPartPr>
                <p14:xfrm>
                  <a:off x="3148440" y="3328080"/>
                  <a:ext cx="137520" cy="285480"/>
                </p14:xfrm>
              </p:contentPart>
            </mc:Choice>
            <mc:Fallback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49CE0A12-8340-9763-3277-DD7D7AB0C3A3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3060608" y="3246581"/>
                    <a:ext cx="312682" cy="4480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7EECB529-30BC-FCCE-93CF-2B7B47722D7B}"/>
                      </a:ext>
                    </a:extLst>
                  </p14:cNvPr>
                  <p14:cNvContentPartPr/>
                  <p14:nvPr/>
                </p14:nvContentPartPr>
                <p14:xfrm>
                  <a:off x="3098760" y="3830280"/>
                  <a:ext cx="188280" cy="275400"/>
                </p14:xfrm>
              </p:contentPart>
            </mc:Choice>
            <mc:Fallback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7EECB529-30BC-FCCE-93CF-2B7B47722D7B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3010896" y="3748594"/>
                    <a:ext cx="363506" cy="4383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552" name="Ink 551">
                    <a:extLst>
                      <a:ext uri="{FF2B5EF4-FFF2-40B4-BE49-F238E27FC236}">
                        <a16:creationId xmlns:a16="http://schemas.microsoft.com/office/drawing/2014/main" id="{74DCB602-56D5-1170-E2BA-EC24E898FAA9}"/>
                      </a:ext>
                    </a:extLst>
                  </p14:cNvPr>
                  <p14:cNvContentPartPr/>
                  <p14:nvPr/>
                </p14:nvContentPartPr>
                <p14:xfrm>
                  <a:off x="4812720" y="3916320"/>
                  <a:ext cx="125280" cy="248400"/>
                </p14:xfrm>
              </p:contentPart>
            </mc:Choice>
            <mc:Fallback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74DCB602-56D5-1170-E2BA-EC24E898FAA9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4724672" y="3834763"/>
                    <a:ext cx="300873" cy="4110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936B0F26-4248-7B06-3EE9-2D30914D4CEB}"/>
                      </a:ext>
                    </a:extLst>
                  </p14:cNvPr>
                  <p14:cNvContentPartPr/>
                  <p14:nvPr/>
                </p14:nvContentPartPr>
                <p14:xfrm>
                  <a:off x="4639800" y="3320760"/>
                  <a:ext cx="187560" cy="1728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936B0F26-4248-7B06-3EE9-2D30914D4CEB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551803" y="3239030"/>
                    <a:ext cx="363052" cy="180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4D9976CC-FF1B-8978-DF9E-DB15830ABB29}"/>
                      </a:ext>
                    </a:extLst>
                  </p14:cNvPr>
                  <p14:cNvContentPartPr/>
                  <p14:nvPr/>
                </p14:nvContentPartPr>
                <p14:xfrm>
                  <a:off x="5024280" y="3006840"/>
                  <a:ext cx="175680" cy="45072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4D9976CC-FF1B-8978-DF9E-DB15830ABB29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936440" y="2925188"/>
                    <a:ext cx="350858" cy="6135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E5F3866A-2A5F-83F8-8465-42683ADAE589}"/>
                      </a:ext>
                    </a:extLst>
                  </p14:cNvPr>
                  <p14:cNvContentPartPr/>
                  <p14:nvPr/>
                </p14:nvContentPartPr>
                <p14:xfrm>
                  <a:off x="5260800" y="3107280"/>
                  <a:ext cx="162000" cy="23472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E5F3866A-2A5F-83F8-8465-42683ADAE58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5172757" y="3025780"/>
                    <a:ext cx="337584" cy="3972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0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F9A3144F-E1EF-5B52-C7F4-E0ECD18EED6F}"/>
                      </a:ext>
                    </a:extLst>
                  </p14:cNvPr>
                  <p14:cNvContentPartPr/>
                  <p14:nvPr/>
                </p14:nvContentPartPr>
                <p14:xfrm>
                  <a:off x="5567880" y="3320760"/>
                  <a:ext cx="360" cy="10944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F9A3144F-E1EF-5B52-C7F4-E0ECD18EED6F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5504880" y="3239262"/>
                    <a:ext cx="126000" cy="271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4B12326E-96F8-8375-38CD-1D395AA757AC}"/>
                      </a:ext>
                    </a:extLst>
                  </p14:cNvPr>
                  <p14:cNvContentPartPr/>
                  <p14:nvPr/>
                </p14:nvContentPartPr>
                <p14:xfrm>
                  <a:off x="5599560" y="3435240"/>
                  <a:ext cx="60480" cy="10332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4B12326E-96F8-8375-38CD-1D395AA757AC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5512089" y="3353426"/>
                    <a:ext cx="234922" cy="2664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DF06D57F-C0F3-3243-380C-70E262496B16}"/>
                      </a:ext>
                    </a:extLst>
                  </p14:cNvPr>
                  <p14:cNvContentPartPr/>
                  <p14:nvPr/>
                </p14:nvContentPartPr>
                <p14:xfrm>
                  <a:off x="5758680" y="3079560"/>
                  <a:ext cx="205200" cy="27756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DF06D57F-C0F3-3243-380C-70E262496B1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5670665" y="2998062"/>
                    <a:ext cx="380726" cy="4400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891D97A2-3DE3-0DAF-D50B-D0BD20A58629}"/>
                      </a:ext>
                    </a:extLst>
                  </p14:cNvPr>
                  <p14:cNvContentPartPr/>
                  <p14:nvPr/>
                </p14:nvContentPartPr>
                <p14:xfrm>
                  <a:off x="5980800" y="3304560"/>
                  <a:ext cx="119880" cy="11160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891D97A2-3DE3-0DAF-D50B-D0BD20A58629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5892653" y="3222845"/>
                    <a:ext cx="295670" cy="2745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ADA114A9-9205-23F3-9340-6E352A2E1833}"/>
                      </a:ext>
                    </a:extLst>
                  </p14:cNvPr>
                  <p14:cNvContentPartPr/>
                  <p14:nvPr/>
                </p14:nvContentPartPr>
                <p14:xfrm>
                  <a:off x="6238560" y="3383760"/>
                  <a:ext cx="10800" cy="576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ADA114A9-9205-23F3-9340-6E352A2E183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6152651" y="3299760"/>
                    <a:ext cx="182127" cy="17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5807AA46-5C69-FD53-B0D4-362CF96D8B7B}"/>
                      </a:ext>
                    </a:extLst>
                  </p14:cNvPr>
                  <p14:cNvContentPartPr/>
                  <p14:nvPr/>
                </p14:nvContentPartPr>
                <p14:xfrm>
                  <a:off x="6340800" y="3368280"/>
                  <a:ext cx="70920" cy="252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5807AA46-5C69-FD53-B0D4-362CF96D8B7B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6252779" y="3294780"/>
                    <a:ext cx="246460" cy="149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F72D7C5D-5361-1E0D-6532-59E5CC625B42}"/>
                      </a:ext>
                    </a:extLst>
                  </p14:cNvPr>
                  <p14:cNvContentPartPr/>
                  <p14:nvPr/>
                </p14:nvContentPartPr>
                <p14:xfrm>
                  <a:off x="6485520" y="3372960"/>
                  <a:ext cx="360" cy="36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F72D7C5D-5361-1E0D-6532-59E5CC625B42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6422520" y="330996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4003B4BA-4482-43C8-7403-9DCFCB59FEAD}"/>
                      </a:ext>
                    </a:extLst>
                  </p14:cNvPr>
                  <p14:cNvContentPartPr/>
                  <p14:nvPr/>
                </p14:nvContentPartPr>
                <p14:xfrm>
                  <a:off x="6601440" y="2994240"/>
                  <a:ext cx="188280" cy="37764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4003B4BA-4482-43C8-7403-9DCFCB59FEAD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6513576" y="2912651"/>
                    <a:ext cx="363506" cy="5403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6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195EBF85-75F8-2761-8BB7-BD0EC0F2C7C5}"/>
                      </a:ext>
                    </a:extLst>
                  </p14:cNvPr>
                  <p14:cNvContentPartPr/>
                  <p14:nvPr/>
                </p14:nvContentPartPr>
                <p14:xfrm>
                  <a:off x="6908880" y="3306000"/>
                  <a:ext cx="84960" cy="13320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195EBF85-75F8-2761-8BB7-BD0EC0F2C7C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6820904" y="3224497"/>
                    <a:ext cx="260410" cy="2957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6FF1DC4B-30A9-0630-CACF-C38CBCD80A52}"/>
                      </a:ext>
                    </a:extLst>
                  </p14:cNvPr>
                  <p14:cNvContentPartPr/>
                  <p14:nvPr/>
                </p14:nvContentPartPr>
                <p14:xfrm>
                  <a:off x="6997800" y="3018360"/>
                  <a:ext cx="170280" cy="48096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6FF1DC4B-30A9-0630-CACF-C38CBCD80A5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6909637" y="2936723"/>
                    <a:ext cx="346102" cy="6437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553" name="Ink 552">
                    <a:extLst>
                      <a:ext uri="{FF2B5EF4-FFF2-40B4-BE49-F238E27FC236}">
                        <a16:creationId xmlns:a16="http://schemas.microsoft.com/office/drawing/2014/main" id="{D29CC9BE-1FD6-D263-B511-78E8177E4DD0}"/>
                      </a:ext>
                    </a:extLst>
                  </p14:cNvPr>
                  <p14:cNvContentPartPr/>
                  <p14:nvPr/>
                </p14:nvContentPartPr>
                <p14:xfrm>
                  <a:off x="4750080" y="3181200"/>
                  <a:ext cx="131400" cy="255600"/>
                </p14:xfrm>
              </p:contentPart>
            </mc:Choice>
            <mc:Fallback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D29CC9BE-1FD6-D263-B511-78E8177E4DD0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4662313" y="3099576"/>
                    <a:ext cx="306433" cy="41838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31F4B4ED-EB6D-DF54-3232-F9AB41A9A1BC}"/>
                </a:ext>
              </a:extLst>
            </p:cNvPr>
            <p:cNvGrpSpPr/>
            <p:nvPr/>
          </p:nvGrpSpPr>
          <p:grpSpPr>
            <a:xfrm>
              <a:off x="2751720" y="3117180"/>
              <a:ext cx="4802580" cy="2749980"/>
              <a:chOff x="2393580" y="3101940"/>
              <a:chExt cx="4802580" cy="27499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3FB1EC16-E7A9-0ABF-2BE7-B8D37664CD4A}"/>
                      </a:ext>
                    </a:extLst>
                  </p14:cNvPr>
                  <p14:cNvContentPartPr/>
                  <p14:nvPr/>
                </p14:nvContentPartPr>
                <p14:xfrm>
                  <a:off x="3470912" y="5258560"/>
                  <a:ext cx="294096" cy="24508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3FB1EC16-E7A9-0ABF-2BE7-B8D37664CD4A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382935" y="5177022"/>
                    <a:ext cx="469548" cy="4076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2276A539-7EE4-20AF-B076-6F5F0437F640}"/>
                      </a:ext>
                    </a:extLst>
                  </p14:cNvPr>
                  <p14:cNvContentPartPr/>
                  <p14:nvPr/>
                </p14:nvContentPartPr>
                <p14:xfrm>
                  <a:off x="3821232" y="5361494"/>
                  <a:ext cx="200965" cy="100627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2276A539-7EE4-20AF-B076-6F5F0437F640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733310" y="5279967"/>
                    <a:ext cx="376307" cy="2632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68454CBD-A6C6-F4E9-45DA-B05C1555D845}"/>
                      </a:ext>
                    </a:extLst>
                  </p14:cNvPr>
                  <p14:cNvContentPartPr/>
                  <p14:nvPr/>
                </p14:nvContentPartPr>
                <p14:xfrm>
                  <a:off x="4010952" y="5148995"/>
                  <a:ext cx="138686" cy="266128"/>
                </p14:xfrm>
              </p:contentPart>
            </mc:Choice>
            <mc:Fallback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68454CBD-A6C6-F4E9-45DA-B05C1555D84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923334" y="5067432"/>
                    <a:ext cx="313420" cy="4287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06AAD80F-EB33-1A7A-1A9B-63ED29D5F314}"/>
                      </a:ext>
                    </a:extLst>
                  </p14:cNvPr>
                  <p14:cNvContentPartPr/>
                  <p14:nvPr/>
                </p14:nvContentPartPr>
                <p14:xfrm>
                  <a:off x="4183085" y="5274707"/>
                  <a:ext cx="90824" cy="132055"/>
                </p14:xfrm>
              </p:contentPart>
            </mc:Choice>
            <mc:Fallback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06AAD80F-EB33-1A7A-1A9B-63ED29D5F314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4095272" y="5193335"/>
                    <a:ext cx="265949" cy="2943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23673E7C-4FF0-D904-7F80-850109DDFD0B}"/>
                      </a:ext>
                    </a:extLst>
                  </p14:cNvPr>
                  <p14:cNvContentPartPr/>
                  <p14:nvPr/>
                </p14:nvContentPartPr>
                <p14:xfrm>
                  <a:off x="4276504" y="5182441"/>
                  <a:ext cx="73812" cy="21394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23673E7C-4FF0-D904-7F80-850109DDFD0B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4189226" y="5100873"/>
                    <a:ext cx="247869" cy="376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F77C3613-D2E3-9ECB-F070-DA5184F1FB07}"/>
                      </a:ext>
                    </a:extLst>
                  </p14:cNvPr>
                  <p14:cNvContentPartPr/>
                  <p14:nvPr/>
                </p14:nvContentPartPr>
                <p14:xfrm>
                  <a:off x="4375401" y="5210986"/>
                  <a:ext cx="183666" cy="214517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F77C3613-D2E3-9ECB-F070-DA5184F1FB07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4287583" y="5129553"/>
                    <a:ext cx="358801" cy="3769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4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C13ACF4E-C1DB-7632-AE09-4DD02DA8B9EC}"/>
                      </a:ext>
                    </a:extLst>
                  </p14:cNvPr>
                  <p14:cNvContentPartPr/>
                  <p14:nvPr/>
                </p14:nvContentPartPr>
                <p14:xfrm>
                  <a:off x="4398467" y="5262885"/>
                  <a:ext cx="203272" cy="252288"/>
                </p14:xfrm>
              </p:contentPart>
            </mc:Choice>
            <mc:Fallback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C13ACF4E-C1DB-7632-AE09-4DD02DA8B9EC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4310633" y="5181276"/>
                    <a:ext cx="378437" cy="415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6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78AED825-A9F0-F291-2A57-2E91882F02A6}"/>
                      </a:ext>
                    </a:extLst>
                  </p14:cNvPr>
                  <p14:cNvContentPartPr/>
                  <p14:nvPr/>
                </p14:nvContentPartPr>
                <p14:xfrm>
                  <a:off x="3476864" y="4848712"/>
                  <a:ext cx="303840" cy="22932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78AED825-A9F0-F291-2A57-2E91882F02A6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388976" y="4767145"/>
                    <a:ext cx="479113" cy="391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80F837BD-0316-AD9C-436A-E621260429CD}"/>
                      </a:ext>
                    </a:extLst>
                  </p14:cNvPr>
                  <p14:cNvContentPartPr/>
                  <p14:nvPr/>
                </p14:nvContentPartPr>
                <p14:xfrm>
                  <a:off x="3840464" y="4904152"/>
                  <a:ext cx="180360" cy="10728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80F837BD-0316-AD9C-436A-E621260429CD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3752545" y="4822526"/>
                    <a:ext cx="355696" cy="2700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0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D6BA988E-7C7C-C7B8-B1A6-49F776DE4AFB}"/>
                      </a:ext>
                    </a:extLst>
                  </p14:cNvPr>
                  <p14:cNvContentPartPr/>
                  <p14:nvPr/>
                </p14:nvContentPartPr>
                <p14:xfrm>
                  <a:off x="4083824" y="4721632"/>
                  <a:ext cx="53280" cy="25920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D6BA988E-7C7C-C7B8-B1A6-49F776DE4AFB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3995862" y="4639902"/>
                    <a:ext cx="228702" cy="4221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2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03A82894-CA26-0E8D-B9CB-D11FDEDF45AE}"/>
                      </a:ext>
                    </a:extLst>
                  </p14:cNvPr>
                  <p14:cNvContentPartPr/>
                  <p14:nvPr/>
                </p14:nvContentPartPr>
                <p14:xfrm>
                  <a:off x="4258784" y="4845472"/>
                  <a:ext cx="181800" cy="20232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03A82894-CA26-0E8D-B9CB-D11FDEDF45A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4171139" y="4763891"/>
                    <a:ext cx="356588" cy="3650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4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8786BF2-53EA-0DEC-80B8-83670AD296D9}"/>
                      </a:ext>
                    </a:extLst>
                  </p14:cNvPr>
                  <p14:cNvContentPartPr/>
                  <p14:nvPr/>
                </p14:nvContentPartPr>
                <p14:xfrm>
                  <a:off x="4443824" y="4839352"/>
                  <a:ext cx="204840" cy="21168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8786BF2-53EA-0DEC-80B8-83670AD296D9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4355964" y="4757757"/>
                    <a:ext cx="380059" cy="3744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EFEB70DD-915D-549F-4867-81C49A2ACF17}"/>
                      </a:ext>
                    </a:extLst>
                  </p14:cNvPr>
                  <p14:cNvContentPartPr/>
                  <p14:nvPr/>
                </p14:nvContentPartPr>
                <p14:xfrm>
                  <a:off x="4770480" y="4913400"/>
                  <a:ext cx="159120" cy="1188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EFEB70DD-915D-549F-4867-81C49A2ACF17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4682638" y="4833438"/>
                    <a:ext cx="334303" cy="171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B872E184-B8C3-295E-3012-81231F4FC236}"/>
                      </a:ext>
                    </a:extLst>
                  </p14:cNvPr>
                  <p14:cNvContentPartPr/>
                  <p14:nvPr/>
                </p14:nvContentPartPr>
                <p14:xfrm>
                  <a:off x="5063520" y="4596960"/>
                  <a:ext cx="159120" cy="44748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B872E184-B8C3-295E-3012-81231F4FC236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4975678" y="4515303"/>
                    <a:ext cx="334303" cy="610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2F0295D4-19A8-FB37-0BB7-3078E68A3A4C}"/>
                      </a:ext>
                    </a:extLst>
                  </p14:cNvPr>
                  <p14:cNvContentPartPr/>
                  <p14:nvPr/>
                </p14:nvContentPartPr>
                <p14:xfrm>
                  <a:off x="5256120" y="4767960"/>
                  <a:ext cx="160560" cy="19908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2F0295D4-19A8-FB37-0BB7-3078E68A3A4C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5168314" y="4686370"/>
                    <a:ext cx="335671" cy="3617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A0364208-EACF-F33B-7954-35DB6CB45F8B}"/>
                      </a:ext>
                    </a:extLst>
                  </p14:cNvPr>
                  <p14:cNvContentPartPr/>
                  <p14:nvPr/>
                </p14:nvContentPartPr>
                <p14:xfrm>
                  <a:off x="5514960" y="4919160"/>
                  <a:ext cx="7560" cy="12744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A0364208-EACF-F33B-7954-35DB6CB45F8B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5426760" y="4837468"/>
                    <a:ext cx="183456" cy="2903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4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5A37D613-DAA4-4A71-0B34-FD615E3079ED}"/>
                      </a:ext>
                    </a:extLst>
                  </p14:cNvPr>
                  <p14:cNvContentPartPr/>
                  <p14:nvPr/>
                </p14:nvContentPartPr>
                <p14:xfrm>
                  <a:off x="5656080" y="4988640"/>
                  <a:ext cx="74520" cy="129600"/>
                </p14:xfrm>
              </p:contentPart>
            </mc:Choice>
            <mc:Fallback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5A37D613-DAA4-4A71-0B34-FD615E3079ED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5567965" y="4907350"/>
                    <a:ext cx="250246" cy="2917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6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37C4D99B-76B3-0B7F-28E0-9F292A26F0B6}"/>
                      </a:ext>
                    </a:extLst>
                  </p14:cNvPr>
                  <p14:cNvContentPartPr/>
                  <p14:nvPr/>
                </p14:nvContentPartPr>
                <p14:xfrm>
                  <a:off x="5787120" y="4739520"/>
                  <a:ext cx="162360" cy="28764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37C4D99B-76B3-0B7F-28E0-9F292A26F0B6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5698881" y="4658069"/>
                    <a:ext cx="338334" cy="4500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8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CAB8CC4-389E-214E-772A-1070B4BB2DD6}"/>
                      </a:ext>
                    </a:extLst>
                  </p14:cNvPr>
                  <p14:cNvContentPartPr/>
                  <p14:nvPr/>
                </p14:nvContentPartPr>
                <p14:xfrm>
                  <a:off x="6016080" y="4876680"/>
                  <a:ext cx="88560" cy="16092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CAB8CC4-389E-214E-772A-1070B4BB2DD6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5928023" y="4795290"/>
                    <a:ext cx="264170" cy="3232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0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905E31E2-9510-7FE7-E931-28B3F496F35A}"/>
                      </a:ext>
                    </a:extLst>
                  </p14:cNvPr>
                  <p14:cNvContentPartPr/>
                  <p14:nvPr/>
                </p14:nvContentPartPr>
                <p14:xfrm>
                  <a:off x="6259800" y="5000160"/>
                  <a:ext cx="7560" cy="2808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905E31E2-9510-7FE7-E931-28B3F496F35A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6171600" y="4918260"/>
                    <a:ext cx="183456" cy="191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2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B917A076-4F30-97E7-95DE-369097AFF39F}"/>
                      </a:ext>
                    </a:extLst>
                  </p14:cNvPr>
                  <p14:cNvContentPartPr/>
                  <p14:nvPr/>
                </p14:nvContentPartPr>
                <p14:xfrm>
                  <a:off x="6407760" y="4953000"/>
                  <a:ext cx="53280" cy="3852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B917A076-4F30-97E7-95DE-369097AFF39F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6319798" y="4871783"/>
                    <a:ext cx="228702" cy="200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4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2E1B05B3-F46C-E898-C875-AADE255B09D7}"/>
                      </a:ext>
                    </a:extLst>
                  </p14:cNvPr>
                  <p14:cNvContentPartPr/>
                  <p14:nvPr/>
                </p14:nvContentPartPr>
                <p14:xfrm>
                  <a:off x="6492720" y="4707120"/>
                  <a:ext cx="236880" cy="276120"/>
                </p14:xfrm>
              </p:contentPart>
            </mc:Choice>
            <mc:Fallback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2E1B05B3-F46C-E898-C875-AADE255B09D7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6404707" y="4625497"/>
                    <a:ext cx="412403" cy="438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6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04F2B436-0FE3-735C-BD1E-66487E445DB5}"/>
                      </a:ext>
                    </a:extLst>
                  </p14:cNvPr>
                  <p14:cNvContentPartPr/>
                  <p14:nvPr/>
                </p14:nvContentPartPr>
                <p14:xfrm>
                  <a:off x="6757320" y="4845360"/>
                  <a:ext cx="180360" cy="17280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04F2B436-0FE3-735C-BD1E-66487E445DB5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6669401" y="4763851"/>
                    <a:ext cx="355696" cy="335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8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601DC7D1-7B79-831B-4521-0B5846D4AC11}"/>
                      </a:ext>
                    </a:extLst>
                  </p14:cNvPr>
                  <p14:cNvContentPartPr/>
                  <p14:nvPr/>
                </p14:nvContentPartPr>
                <p14:xfrm>
                  <a:off x="6812400" y="4666440"/>
                  <a:ext cx="259560" cy="41256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601DC7D1-7B79-831B-4521-0B5846D4AC11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6724371" y="4584860"/>
                    <a:ext cx="435115" cy="575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0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91EC482D-4CF1-0A39-E523-EB74BFA0261F}"/>
                      </a:ext>
                    </a:extLst>
                  </p14:cNvPr>
                  <p14:cNvContentPartPr/>
                  <p14:nvPr/>
                </p14:nvContentPartPr>
                <p14:xfrm>
                  <a:off x="4820520" y="5501280"/>
                  <a:ext cx="150840" cy="3600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91EC482D-4CF1-0A39-E523-EB74BFA0261F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732530" y="5419462"/>
                    <a:ext cx="326317" cy="199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2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0D0CCD92-9BAD-D468-6C72-6668927FF414}"/>
                      </a:ext>
                    </a:extLst>
                  </p14:cNvPr>
                  <p14:cNvContentPartPr/>
                  <p14:nvPr/>
                </p14:nvContentPartPr>
                <p14:xfrm>
                  <a:off x="5112840" y="5270520"/>
                  <a:ext cx="162720" cy="47664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0D0CCD92-9BAD-D468-6C72-6668927FF414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5024951" y="5188904"/>
                    <a:ext cx="337996" cy="63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4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D8B0D95E-934B-C3F7-5709-7D9D4F34E3B3}"/>
                      </a:ext>
                    </a:extLst>
                  </p14:cNvPr>
                  <p14:cNvContentPartPr/>
                  <p14:nvPr/>
                </p14:nvContentPartPr>
                <p14:xfrm>
                  <a:off x="5363040" y="5467440"/>
                  <a:ext cx="197640" cy="20556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D8B0D95E-934B-C3F7-5709-7D9D4F34E3B3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5275032" y="5386053"/>
                    <a:ext cx="373152" cy="367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6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A4C6D078-102F-4CB8-9E76-A3B9F5928E09}"/>
                      </a:ext>
                    </a:extLst>
                  </p14:cNvPr>
                  <p14:cNvContentPartPr/>
                  <p14:nvPr/>
                </p14:nvContentPartPr>
                <p14:xfrm>
                  <a:off x="5628000" y="5688480"/>
                  <a:ext cx="42840" cy="9972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A4C6D078-102F-4CB8-9E76-A3B9F5928E09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5539800" y="5606550"/>
                    <a:ext cx="218736" cy="2631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8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333860DF-0BC8-3525-24AA-21FCB9E6929C}"/>
                      </a:ext>
                    </a:extLst>
                  </p14:cNvPr>
                  <p14:cNvContentPartPr/>
                  <p14:nvPr/>
                </p14:nvContentPartPr>
                <p14:xfrm>
                  <a:off x="5783160" y="5653920"/>
                  <a:ext cx="42840" cy="14580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333860DF-0BC8-3525-24AA-21FCB9E6929C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5694960" y="5572662"/>
                    <a:ext cx="218736" cy="3078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0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1249D784-706B-E5FD-4525-E81B05456899}"/>
                      </a:ext>
                    </a:extLst>
                  </p14:cNvPr>
                  <p14:cNvContentPartPr/>
                  <p14:nvPr/>
                </p14:nvContentPartPr>
                <p14:xfrm>
                  <a:off x="5857320" y="5474640"/>
                  <a:ext cx="155520" cy="19440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1249D784-706B-E5FD-4525-E81B05456899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5769526" y="5393057"/>
                    <a:ext cx="330605" cy="357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2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507CAB1E-5D84-12A0-8247-DAF9BDECFAD9}"/>
                      </a:ext>
                    </a:extLst>
                  </p14:cNvPr>
                  <p14:cNvContentPartPr/>
                  <p14:nvPr/>
                </p14:nvContentPartPr>
                <p14:xfrm>
                  <a:off x="6051360" y="5589120"/>
                  <a:ext cx="155520" cy="12060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507CAB1E-5D84-12A0-8247-DAF9BDECFAD9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5963566" y="5507318"/>
                    <a:ext cx="330605" cy="283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4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A6C080A7-E65E-4C3B-7822-652B4BD877FC}"/>
                      </a:ext>
                    </a:extLst>
                  </p14:cNvPr>
                  <p14:cNvContentPartPr/>
                  <p14:nvPr/>
                </p14:nvContentPartPr>
                <p14:xfrm>
                  <a:off x="6397320" y="5688480"/>
                  <a:ext cx="42840" cy="252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A6C080A7-E65E-4C3B-7822-652B4BD877FC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6309120" y="5614980"/>
                    <a:ext cx="218736" cy="149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6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FEF5DD77-7A5B-2F66-5986-C7BCEFE0DC1E}"/>
                      </a:ext>
                    </a:extLst>
                  </p14:cNvPr>
                  <p14:cNvContentPartPr/>
                  <p14:nvPr/>
                </p14:nvContentPartPr>
                <p14:xfrm>
                  <a:off x="6337200" y="5688480"/>
                  <a:ext cx="28440" cy="396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FEF5DD77-7A5B-2F66-5986-C7BCEFE0DC1E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6249884" y="5601855"/>
                    <a:ext cx="202573" cy="1767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F1958C20-F49F-9B32-23E5-66D20D419DD7}"/>
                      </a:ext>
                    </a:extLst>
                  </p14:cNvPr>
                  <p14:cNvContentPartPr/>
                  <p14:nvPr/>
                </p14:nvContentPartPr>
                <p14:xfrm>
                  <a:off x="6528000" y="5703960"/>
                  <a:ext cx="7560" cy="468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F1958C20-F49F-9B32-23E5-66D20D419DD7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6439800" y="5622060"/>
                    <a:ext cx="183456" cy="1680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0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89A6F44B-B6CA-4037-F9A5-B88560DAEE0C}"/>
                      </a:ext>
                    </a:extLst>
                  </p14:cNvPr>
                  <p14:cNvContentPartPr/>
                  <p14:nvPr/>
                </p14:nvContentPartPr>
                <p14:xfrm>
                  <a:off x="6612240" y="5496960"/>
                  <a:ext cx="215640" cy="24192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89A6F44B-B6CA-4037-F9A5-B88560DAEE0C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6524275" y="5415388"/>
                    <a:ext cx="391067" cy="4045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2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88922019-A2BC-BC7E-F3FD-B08BBD6A36ED}"/>
                      </a:ext>
                    </a:extLst>
                  </p14:cNvPr>
                  <p14:cNvContentPartPr/>
                  <p14:nvPr/>
                </p14:nvContentPartPr>
                <p14:xfrm>
                  <a:off x="6873600" y="5662920"/>
                  <a:ext cx="152280" cy="16308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88922019-A2BC-BC7E-F3FD-B08BBD6A36ED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6785358" y="5581380"/>
                    <a:ext cx="328259" cy="3256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4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33500C46-564C-E5E0-4CE5-224B9C6AF516}"/>
                      </a:ext>
                    </a:extLst>
                  </p14:cNvPr>
                  <p14:cNvContentPartPr/>
                  <p14:nvPr/>
                </p14:nvContentPartPr>
                <p14:xfrm>
                  <a:off x="6997080" y="5342160"/>
                  <a:ext cx="199080" cy="50976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33500C46-564C-E5E0-4CE5-224B9C6AF516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6909103" y="5260542"/>
                    <a:ext cx="374532" cy="6725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6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F4AE8D9D-B5C3-1F03-4DAE-430E00D4DB93}"/>
                      </a:ext>
                    </a:extLst>
                  </p14:cNvPr>
                  <p14:cNvContentPartPr/>
                  <p14:nvPr/>
                </p14:nvContentPartPr>
                <p14:xfrm>
                  <a:off x="2393580" y="3101940"/>
                  <a:ext cx="770040" cy="185868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F4AE8D9D-B5C3-1F03-4DAE-430E00D4DB93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2305619" y="3020317"/>
                    <a:ext cx="945460" cy="2021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8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6B2E3109-A8AB-3E05-D3B2-29BF32658076}"/>
                      </a:ext>
                    </a:extLst>
                  </p14:cNvPr>
                  <p14:cNvContentPartPr/>
                  <p14:nvPr/>
                </p14:nvContentPartPr>
                <p14:xfrm>
                  <a:off x="2503740" y="5058180"/>
                  <a:ext cx="727920" cy="41256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6B2E3109-A8AB-3E05-D3B2-29BF32658076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2415705" y="4976600"/>
                    <a:ext cx="903486" cy="575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0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79AC9E80-4A3B-0CCC-51DB-12EDF6A0F0B1}"/>
                      </a:ext>
                    </a:extLst>
                  </p14:cNvPr>
                  <p14:cNvContentPartPr/>
                  <p14:nvPr/>
                </p14:nvContentPartPr>
                <p14:xfrm>
                  <a:off x="3085080" y="4772040"/>
                  <a:ext cx="95040" cy="312840"/>
                </p14:xfrm>
              </p:contentPart>
            </mc:Choice>
            <mc:Fallback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79AC9E80-4A3B-0CCC-51DB-12EDF6A0F0B1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2997080" y="4690450"/>
                    <a:ext cx="270537" cy="4755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2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F0D67C9C-1336-B128-489C-8ACDF558C9D1}"/>
                      </a:ext>
                    </a:extLst>
                  </p14:cNvPr>
                  <p14:cNvContentPartPr/>
                  <p14:nvPr/>
                </p14:nvContentPartPr>
                <p14:xfrm>
                  <a:off x="3097320" y="5313120"/>
                  <a:ext cx="142560" cy="275040"/>
                </p14:xfrm>
              </p:contentPart>
            </mc:Choice>
            <mc:Fallback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F0D67C9C-1336-B128-489C-8ACDF558C9D1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3009475" y="5231540"/>
                    <a:ext cx="317748" cy="437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4">
                <p14:nvContentPartPr>
                  <p14:cNvPr id="559" name="Ink 558">
                    <a:extLst>
                      <a:ext uri="{FF2B5EF4-FFF2-40B4-BE49-F238E27FC236}">
                        <a16:creationId xmlns:a16="http://schemas.microsoft.com/office/drawing/2014/main" id="{A9A18F83-B82A-1983-987B-70595A509E16}"/>
                      </a:ext>
                    </a:extLst>
                  </p14:cNvPr>
                  <p14:cNvContentPartPr/>
                  <p14:nvPr/>
                </p14:nvContentPartPr>
                <p14:xfrm>
                  <a:off x="4871400" y="4817760"/>
                  <a:ext cx="73440" cy="233640"/>
                </p14:xfrm>
              </p:contentPart>
            </mc:Choice>
            <mc:Fallback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A9A18F83-B82A-1983-987B-70595A509E16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4783373" y="4736149"/>
                    <a:ext cx="248992" cy="3963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6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DB3BA093-FA5A-E6F9-15AD-9898A804A211}"/>
                      </a:ext>
                    </a:extLst>
                  </p14:cNvPr>
                  <p14:cNvContentPartPr/>
                  <p14:nvPr/>
                </p14:nvContentPartPr>
                <p14:xfrm>
                  <a:off x="4916760" y="5389080"/>
                  <a:ext cx="140760" cy="283680"/>
                </p14:xfrm>
              </p:contentPart>
            </mc:Choice>
            <mc:Fallback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DB3BA093-FA5A-E6F9-15AD-9898A804A211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4829098" y="5307429"/>
                    <a:ext cx="315583" cy="44651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72C5AA7F-CA1A-C006-BF78-9D8EF6CC3B3B}"/>
                </a:ext>
              </a:extLst>
            </p:cNvPr>
            <p:cNvGrpSpPr/>
            <p:nvPr/>
          </p:nvGrpSpPr>
          <p:grpSpPr>
            <a:xfrm>
              <a:off x="7610580" y="3287880"/>
              <a:ext cx="3201999" cy="2425680"/>
              <a:chOff x="7252440" y="3272640"/>
              <a:chExt cx="3201999" cy="2425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8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69118B01-EEF2-6258-A4A1-85A1577F2A89}"/>
                      </a:ext>
                    </a:extLst>
                  </p14:cNvPr>
                  <p14:cNvContentPartPr/>
                  <p14:nvPr/>
                </p14:nvContentPartPr>
                <p14:xfrm>
                  <a:off x="8991960" y="3620040"/>
                  <a:ext cx="18360" cy="113760"/>
                </p14:xfrm>
              </p:contentPart>
            </mc:Choice>
            <mc:Fallback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69118B01-EEF2-6258-A4A1-85A1577F2A89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8905122" y="3538114"/>
                    <a:ext cx="191539" cy="2771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0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0C25DD39-0EAD-DB4E-0405-953466E3FEEF}"/>
                      </a:ext>
                    </a:extLst>
                  </p14:cNvPr>
                  <p14:cNvContentPartPr/>
                  <p14:nvPr/>
                </p14:nvContentPartPr>
                <p14:xfrm>
                  <a:off x="9320280" y="3415920"/>
                  <a:ext cx="303840" cy="250920"/>
                </p14:xfrm>
              </p:contentPart>
            </mc:Choice>
            <mc:Fallback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0C25DD39-0EAD-DB4E-0405-953466E3FEEF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9232392" y="3334149"/>
                    <a:ext cx="479113" cy="4139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2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F28AC1AC-FF1D-00E0-C85A-7780A62539B7}"/>
                      </a:ext>
                    </a:extLst>
                  </p14:cNvPr>
                  <p14:cNvContentPartPr/>
                  <p14:nvPr/>
                </p14:nvContentPartPr>
                <p14:xfrm>
                  <a:off x="9715560" y="3612480"/>
                  <a:ext cx="145080" cy="130680"/>
                </p14:xfrm>
              </p:contentPart>
            </mc:Choice>
            <mc:Fallback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F28AC1AC-FF1D-00E0-C85A-7780A62539B7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9627709" y="3530805"/>
                    <a:ext cx="320280" cy="293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4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E1B04091-30FD-AD3C-B65E-CAFEABA374CE}"/>
                      </a:ext>
                    </a:extLst>
                  </p14:cNvPr>
                  <p14:cNvContentPartPr/>
                  <p14:nvPr/>
                </p14:nvContentPartPr>
                <p14:xfrm>
                  <a:off x="9803760" y="3319800"/>
                  <a:ext cx="272520" cy="479520"/>
                </p14:xfrm>
              </p:contentPart>
            </mc:Choice>
            <mc:Fallback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E1B04091-30FD-AD3C-B65E-CAFEABA374CE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9715769" y="3238090"/>
                    <a:ext cx="447999" cy="642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595" name="Ink 594">
                    <a:extLst>
                      <a:ext uri="{FF2B5EF4-FFF2-40B4-BE49-F238E27FC236}">
                        <a16:creationId xmlns:a16="http://schemas.microsoft.com/office/drawing/2014/main" id="{9D0F7E23-1541-BA00-F9E9-F0D3103B6F09}"/>
                      </a:ext>
                    </a:extLst>
                  </p14:cNvPr>
                  <p14:cNvContentPartPr/>
                  <p14:nvPr/>
                </p14:nvContentPartPr>
                <p14:xfrm>
                  <a:off x="8332959" y="4790862"/>
                  <a:ext cx="303840" cy="773640"/>
                </p14:xfrm>
              </p:contentPart>
            </mc:Choice>
            <mc:Fallback>
              <p:pic>
                <p:nvPicPr>
                  <p:cNvPr id="595" name="Ink 594">
                    <a:extLst>
                      <a:ext uri="{FF2B5EF4-FFF2-40B4-BE49-F238E27FC236}">
                        <a16:creationId xmlns:a16="http://schemas.microsoft.com/office/drawing/2014/main" id="{9D0F7E23-1541-BA00-F9E9-F0D3103B6F09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8245071" y="4709254"/>
                    <a:ext cx="479113" cy="936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8">
                <p14:nvContentPartPr>
                  <p14:cNvPr id="591" name="Ink 590">
                    <a:extLst>
                      <a:ext uri="{FF2B5EF4-FFF2-40B4-BE49-F238E27FC236}">
                        <a16:creationId xmlns:a16="http://schemas.microsoft.com/office/drawing/2014/main" id="{1E3E881C-E19D-EC99-D31F-A37E91E61810}"/>
                      </a:ext>
                    </a:extLst>
                  </p14:cNvPr>
                  <p14:cNvContentPartPr/>
                  <p14:nvPr/>
                </p14:nvContentPartPr>
                <p14:xfrm>
                  <a:off x="9532839" y="4903902"/>
                  <a:ext cx="246240" cy="401400"/>
                </p14:xfrm>
              </p:contentPart>
            </mc:Choice>
            <mc:Fallback>
              <p:pic>
                <p:nvPicPr>
                  <p:cNvPr id="591" name="Ink 590">
                    <a:extLst>
                      <a:ext uri="{FF2B5EF4-FFF2-40B4-BE49-F238E27FC236}">
                        <a16:creationId xmlns:a16="http://schemas.microsoft.com/office/drawing/2014/main" id="{1E3E881C-E19D-EC99-D31F-A37E91E61810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9444896" y="4822317"/>
                    <a:ext cx="421623" cy="5641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0">
                <p14:nvContentPartPr>
                  <p14:cNvPr id="592" name="Ink 591">
                    <a:extLst>
                      <a:ext uri="{FF2B5EF4-FFF2-40B4-BE49-F238E27FC236}">
                        <a16:creationId xmlns:a16="http://schemas.microsoft.com/office/drawing/2014/main" id="{2A5D31BD-A899-9749-88FD-590F2C42799B}"/>
                      </a:ext>
                    </a:extLst>
                  </p14:cNvPr>
                  <p14:cNvContentPartPr/>
                  <p14:nvPr/>
                </p14:nvContentPartPr>
                <p14:xfrm>
                  <a:off x="9861159" y="5256342"/>
                  <a:ext cx="277560" cy="157320"/>
                </p14:xfrm>
              </p:contentPart>
            </mc:Choice>
            <mc:Fallback>
              <p:pic>
                <p:nvPicPr>
                  <p:cNvPr id="592" name="Ink 591">
                    <a:extLst>
                      <a:ext uri="{FF2B5EF4-FFF2-40B4-BE49-F238E27FC236}">
                        <a16:creationId xmlns:a16="http://schemas.microsoft.com/office/drawing/2014/main" id="{2A5D31BD-A899-9749-88FD-590F2C42799B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9773164" y="5174648"/>
                    <a:ext cx="453046" cy="320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2">
                <p14:nvContentPartPr>
                  <p14:cNvPr id="596" name="Ink 595">
                    <a:extLst>
                      <a:ext uri="{FF2B5EF4-FFF2-40B4-BE49-F238E27FC236}">
                        <a16:creationId xmlns:a16="http://schemas.microsoft.com/office/drawing/2014/main" id="{B947D88F-761A-D8C8-B1EE-1CE6AFB02D05}"/>
                      </a:ext>
                    </a:extLst>
                  </p14:cNvPr>
                  <p14:cNvContentPartPr/>
                  <p14:nvPr/>
                </p14:nvContentPartPr>
                <p14:xfrm>
                  <a:off x="10235199" y="4867902"/>
                  <a:ext cx="219240" cy="718560"/>
                </p14:xfrm>
              </p:contentPart>
            </mc:Choice>
            <mc:Fallback>
              <p:pic>
                <p:nvPicPr>
                  <p:cNvPr id="596" name="Ink 595">
                    <a:extLst>
                      <a:ext uri="{FF2B5EF4-FFF2-40B4-BE49-F238E27FC236}">
                        <a16:creationId xmlns:a16="http://schemas.microsoft.com/office/drawing/2014/main" id="{B947D88F-761A-D8C8-B1EE-1CE6AFB02D05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10147201" y="4786300"/>
                    <a:ext cx="394733" cy="8812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CFDE5A81-E7D0-FB91-A120-2DC98A4FF282}"/>
                      </a:ext>
                    </a:extLst>
                  </p14:cNvPr>
                  <p14:cNvContentPartPr/>
                  <p14:nvPr/>
                </p14:nvContentPartPr>
                <p14:xfrm>
                  <a:off x="8339280" y="3272640"/>
                  <a:ext cx="233280" cy="496800"/>
                </p14:xfrm>
              </p:contentPart>
            </mc:Choice>
            <mc:Fallback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CFDE5A81-E7D0-FB91-A120-2DC98A4FF282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8251297" y="3191083"/>
                    <a:ext cx="408743" cy="659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92801720-F731-7C81-0F0E-101F5DD6A338}"/>
                      </a:ext>
                    </a:extLst>
                  </p14:cNvPr>
                  <p14:cNvContentPartPr/>
                  <p14:nvPr/>
                </p14:nvContentPartPr>
                <p14:xfrm>
                  <a:off x="8561400" y="3447960"/>
                  <a:ext cx="315360" cy="235800"/>
                </p14:xfrm>
              </p:contentPart>
            </mc:Choice>
            <mc:Fallback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92801720-F731-7C81-0F0E-101F5DD6A338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8473381" y="3366409"/>
                    <a:ext cx="490895" cy="398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8">
                <p14:nvContentPartPr>
                  <p14:cNvPr id="589" name="Ink 588">
                    <a:extLst>
                      <a:ext uri="{FF2B5EF4-FFF2-40B4-BE49-F238E27FC236}">
                        <a16:creationId xmlns:a16="http://schemas.microsoft.com/office/drawing/2014/main" id="{B73BE14B-B958-BF3A-95B8-0DD1F265F8A0}"/>
                      </a:ext>
                    </a:extLst>
                  </p14:cNvPr>
                  <p14:cNvContentPartPr/>
                  <p14:nvPr/>
                </p14:nvContentPartPr>
                <p14:xfrm>
                  <a:off x="8573079" y="4928022"/>
                  <a:ext cx="264960" cy="378000"/>
                </p14:xfrm>
              </p:contentPart>
            </mc:Choice>
            <mc:Fallback>
              <p:pic>
                <p:nvPicPr>
                  <p:cNvPr id="589" name="Ink 588">
                    <a:extLst>
                      <a:ext uri="{FF2B5EF4-FFF2-40B4-BE49-F238E27FC236}">
                        <a16:creationId xmlns:a16="http://schemas.microsoft.com/office/drawing/2014/main" id="{B73BE14B-B958-BF3A-95B8-0DD1F265F8A0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8485261" y="4846456"/>
                    <a:ext cx="440095" cy="5406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0">
                <p14:nvContentPartPr>
                  <p14:cNvPr id="590" name="Ink 589">
                    <a:extLst>
                      <a:ext uri="{FF2B5EF4-FFF2-40B4-BE49-F238E27FC236}">
                        <a16:creationId xmlns:a16="http://schemas.microsoft.com/office/drawing/2014/main" id="{A755E63D-53BE-56F7-0EF3-9D3060A01ADA}"/>
                      </a:ext>
                    </a:extLst>
                  </p14:cNvPr>
                  <p14:cNvContentPartPr/>
                  <p14:nvPr/>
                </p14:nvContentPartPr>
                <p14:xfrm>
                  <a:off x="8933079" y="5213142"/>
                  <a:ext cx="42840" cy="167400"/>
                </p14:xfrm>
              </p:contentPart>
            </mc:Choice>
            <mc:Fallback>
              <p:pic>
                <p:nvPicPr>
                  <p:cNvPr id="590" name="Ink 589">
                    <a:extLst>
                      <a:ext uri="{FF2B5EF4-FFF2-40B4-BE49-F238E27FC236}">
                        <a16:creationId xmlns:a16="http://schemas.microsoft.com/office/drawing/2014/main" id="{A755E63D-53BE-56F7-0EF3-9D3060A01ADA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8844879" y="5131540"/>
                    <a:ext cx="218736" cy="330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2">
                <p14:nvContentPartPr>
                  <p14:cNvPr id="598" name="Ink 597">
                    <a:extLst>
                      <a:ext uri="{FF2B5EF4-FFF2-40B4-BE49-F238E27FC236}">
                        <a16:creationId xmlns:a16="http://schemas.microsoft.com/office/drawing/2014/main" id="{8411BFD3-C685-C202-5497-E75D80947291}"/>
                      </a:ext>
                    </a:extLst>
                  </p14:cNvPr>
                  <p14:cNvContentPartPr/>
                  <p14:nvPr/>
                </p14:nvContentPartPr>
                <p14:xfrm>
                  <a:off x="7252440" y="4117560"/>
                  <a:ext cx="1517760" cy="764280"/>
                </p14:xfrm>
              </p:contentPart>
            </mc:Choice>
            <mc:Fallback>
              <p:pic>
                <p:nvPicPr>
                  <p:cNvPr id="598" name="Ink 597">
                    <a:extLst>
                      <a:ext uri="{FF2B5EF4-FFF2-40B4-BE49-F238E27FC236}">
                        <a16:creationId xmlns:a16="http://schemas.microsoft.com/office/drawing/2014/main" id="{8411BFD3-C685-C202-5497-E75D80947291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7164461" y="4035956"/>
                    <a:ext cx="1693215" cy="9270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4">
                <p14:nvContentPartPr>
                  <p14:cNvPr id="599" name="Ink 598">
                    <a:extLst>
                      <a:ext uri="{FF2B5EF4-FFF2-40B4-BE49-F238E27FC236}">
                        <a16:creationId xmlns:a16="http://schemas.microsoft.com/office/drawing/2014/main" id="{BB71A244-815E-A159-4E21-5E5C633088AC}"/>
                      </a:ext>
                    </a:extLst>
                  </p14:cNvPr>
                  <p14:cNvContentPartPr/>
                  <p14:nvPr/>
                </p14:nvContentPartPr>
                <p14:xfrm>
                  <a:off x="8731680" y="3819480"/>
                  <a:ext cx="59760" cy="797760"/>
                </p14:xfrm>
              </p:contentPart>
            </mc:Choice>
            <mc:Fallback>
              <p:pic>
                <p:nvPicPr>
                  <p:cNvPr id="599" name="Ink 598">
                    <a:extLst>
                      <a:ext uri="{FF2B5EF4-FFF2-40B4-BE49-F238E27FC236}">
                        <a16:creationId xmlns:a16="http://schemas.microsoft.com/office/drawing/2014/main" id="{BB71A244-815E-A159-4E21-5E5C633088AC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8643798" y="3737838"/>
                    <a:ext cx="235023" cy="9605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6">
                <p14:nvContentPartPr>
                  <p14:cNvPr id="600" name="Ink 599">
                    <a:extLst>
                      <a:ext uri="{FF2B5EF4-FFF2-40B4-BE49-F238E27FC236}">
                        <a16:creationId xmlns:a16="http://schemas.microsoft.com/office/drawing/2014/main" id="{D8DCC53F-EFD1-1BC8-66FE-38823CB05D25}"/>
                      </a:ext>
                    </a:extLst>
                  </p14:cNvPr>
                  <p14:cNvContentPartPr/>
                  <p14:nvPr/>
                </p14:nvContentPartPr>
                <p14:xfrm>
                  <a:off x="8677320" y="4473240"/>
                  <a:ext cx="286920" cy="160920"/>
                </p14:xfrm>
              </p:contentPart>
            </mc:Choice>
            <mc:Fallback>
              <p:pic>
                <p:nvPicPr>
                  <p:cNvPr id="600" name="Ink 599">
                    <a:extLst>
                      <a:ext uri="{FF2B5EF4-FFF2-40B4-BE49-F238E27FC236}">
                        <a16:creationId xmlns:a16="http://schemas.microsoft.com/office/drawing/2014/main" id="{D8DCC53F-EFD1-1BC8-66FE-38823CB05D25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8589385" y="4391614"/>
                    <a:ext cx="462288" cy="323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8">
                <p14:nvContentPartPr>
                  <p14:cNvPr id="602" name="Ink 601">
                    <a:extLst>
                      <a:ext uri="{FF2B5EF4-FFF2-40B4-BE49-F238E27FC236}">
                        <a16:creationId xmlns:a16="http://schemas.microsoft.com/office/drawing/2014/main" id="{43D636BC-8B36-7012-50C9-5FB2A8E3C82E}"/>
                      </a:ext>
                    </a:extLst>
                  </p14:cNvPr>
                  <p14:cNvContentPartPr/>
                  <p14:nvPr/>
                </p14:nvContentPartPr>
                <p14:xfrm>
                  <a:off x="7326240" y="3973560"/>
                  <a:ext cx="2322360" cy="1724760"/>
                </p14:xfrm>
              </p:contentPart>
            </mc:Choice>
            <mc:Fallback>
              <p:pic>
                <p:nvPicPr>
                  <p:cNvPr id="602" name="Ink 601">
                    <a:extLst>
                      <a:ext uri="{FF2B5EF4-FFF2-40B4-BE49-F238E27FC236}">
                        <a16:creationId xmlns:a16="http://schemas.microsoft.com/office/drawing/2014/main" id="{43D636BC-8B36-7012-50C9-5FB2A8E3C82E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7238253" y="3891939"/>
                    <a:ext cx="2497832" cy="18875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0">
                <p14:nvContentPartPr>
                  <p14:cNvPr id="604" name="Ink 603">
                    <a:extLst>
                      <a:ext uri="{FF2B5EF4-FFF2-40B4-BE49-F238E27FC236}">
                        <a16:creationId xmlns:a16="http://schemas.microsoft.com/office/drawing/2014/main" id="{B4223FA0-3534-6ABC-307E-D8A1CDF5F499}"/>
                      </a:ext>
                    </a:extLst>
                  </p14:cNvPr>
                  <p14:cNvContentPartPr/>
                  <p14:nvPr/>
                </p14:nvContentPartPr>
                <p14:xfrm>
                  <a:off x="9626280" y="3809400"/>
                  <a:ext cx="33480" cy="735840"/>
                </p14:xfrm>
              </p:contentPart>
            </mc:Choice>
            <mc:Fallback>
              <p:pic>
                <p:nvPicPr>
                  <p:cNvPr id="604" name="Ink 603">
                    <a:extLst>
                      <a:ext uri="{FF2B5EF4-FFF2-40B4-BE49-F238E27FC236}">
                        <a16:creationId xmlns:a16="http://schemas.microsoft.com/office/drawing/2014/main" id="{B4223FA0-3534-6ABC-307E-D8A1CDF5F499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9538832" y="3727795"/>
                    <a:ext cx="207876" cy="8985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2">
                <p14:nvContentPartPr>
                  <p14:cNvPr id="605" name="Ink 604">
                    <a:extLst>
                      <a:ext uri="{FF2B5EF4-FFF2-40B4-BE49-F238E27FC236}">
                        <a16:creationId xmlns:a16="http://schemas.microsoft.com/office/drawing/2014/main" id="{0C5C2C23-06B8-8DE0-399F-A8EADCE6E794}"/>
                      </a:ext>
                    </a:extLst>
                  </p14:cNvPr>
                  <p14:cNvContentPartPr/>
                  <p14:nvPr/>
                </p14:nvContentPartPr>
                <p14:xfrm>
                  <a:off x="9495960" y="4383600"/>
                  <a:ext cx="371880" cy="176040"/>
                </p14:xfrm>
              </p:contentPart>
            </mc:Choice>
            <mc:Fallback>
              <p:pic>
                <p:nvPicPr>
                  <p:cNvPr id="605" name="Ink 604">
                    <a:extLst>
                      <a:ext uri="{FF2B5EF4-FFF2-40B4-BE49-F238E27FC236}">
                        <a16:creationId xmlns:a16="http://schemas.microsoft.com/office/drawing/2014/main" id="{0C5C2C23-06B8-8DE0-399F-A8EADCE6E794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9408015" y="4302100"/>
                    <a:ext cx="547267" cy="33857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607" name="TextBox 606">
              <a:extLst>
                <a:ext uri="{FF2B5EF4-FFF2-40B4-BE49-F238E27FC236}">
                  <a16:creationId xmlns:a16="http://schemas.microsoft.com/office/drawing/2014/main" id="{5F245F4B-1725-BD73-7FCD-25F0A7506843}"/>
                </a:ext>
              </a:extLst>
            </p:cNvPr>
            <p:cNvSpPr txBox="1"/>
            <p:nvPr/>
          </p:nvSpPr>
          <p:spPr>
            <a:xfrm>
              <a:off x="8219713" y="5741803"/>
              <a:ext cx="2917414" cy="59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Context Vector</a:t>
              </a:r>
            </a:p>
            <a:p>
              <a:pPr algn="ctr"/>
              <a:r>
                <a:rPr lang="en-US" sz="1200" dirty="0"/>
                <a:t>(Dot Products)</a:t>
              </a:r>
            </a:p>
          </p:txBody>
        </p:sp>
        <p:sp>
          <p:nvSpPr>
            <p:cNvPr id="608" name="Rectangle: Rounded Corners 607">
              <a:extLst>
                <a:ext uri="{FF2B5EF4-FFF2-40B4-BE49-F238E27FC236}">
                  <a16:creationId xmlns:a16="http://schemas.microsoft.com/office/drawing/2014/main" id="{976E958F-E846-CA37-8E9E-A38AA8439361}"/>
                </a:ext>
              </a:extLst>
            </p:cNvPr>
            <p:cNvSpPr/>
            <p:nvPr/>
          </p:nvSpPr>
          <p:spPr>
            <a:xfrm>
              <a:off x="8535779" y="4737477"/>
              <a:ext cx="2414161" cy="958143"/>
            </a:xfrm>
            <a:prstGeom prst="round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53A16A-EDE2-2088-24CD-6BC8DD375A38}"/>
                  </a:ext>
                </a:extLst>
              </p:cNvPr>
              <p:cNvSpPr txBox="1"/>
              <p:nvPr/>
            </p:nvSpPr>
            <p:spPr>
              <a:xfrm>
                <a:off x="2948920" y="5119400"/>
                <a:ext cx="6294159" cy="977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800" b="0" i="1" baseline="-2500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53A16A-EDE2-2088-24CD-6BC8DD37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920" y="5119400"/>
                <a:ext cx="6294159" cy="977062"/>
              </a:xfrm>
              <a:prstGeom prst="rect">
                <a:avLst/>
              </a:prstGeom>
              <a:blipFill>
                <a:blip r:embed="rId36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975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FEA2D0-6FD1-4D8C-BCC3-D34C35B0B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33AA6B-0B85-49CD-AC4A-879EDDD3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6F771-1AE1-2607-4C94-739F1702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38760"/>
            <a:ext cx="10452100" cy="7264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spc="-40">
                <a:solidFill>
                  <a:srgbClr val="FFFFFF"/>
                </a:solidFill>
              </a:rPr>
              <a:t>Attention in Transformers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31D07-13DF-EA1F-146F-9D30EFA35D9D}"/>
              </a:ext>
            </a:extLst>
          </p:cNvPr>
          <p:cNvSpPr txBox="1"/>
          <p:nvPr/>
        </p:nvSpPr>
        <p:spPr>
          <a:xfrm>
            <a:off x="647700" y="1635853"/>
            <a:ext cx="7145020" cy="4465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20" dirty="0"/>
              <a:t>Self-attention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K, V, Q from one source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20" dirty="0"/>
              <a:t>Cross-attention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Q from different source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20" dirty="0"/>
              <a:t>Multi-head attention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Repeats process with different weights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Produces multiple context vectors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-20" dirty="0"/>
              <a:t>Masked attention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20" dirty="0"/>
              <a:t>Limits attention to certain tokens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9338AF-425C-DE1B-DA5C-E5E11C30A911}"/>
              </a:ext>
            </a:extLst>
          </p:cNvPr>
          <p:cNvSpPr/>
          <p:nvPr/>
        </p:nvSpPr>
        <p:spPr>
          <a:xfrm>
            <a:off x="6210300" y="1150466"/>
            <a:ext cx="5981700" cy="5136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71418-D677-4CC0-05AF-766DEAF4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2290" name="Picture 2" descr="undefined">
            <a:extLst>
              <a:ext uri="{FF2B5EF4-FFF2-40B4-BE49-F238E27FC236}">
                <a16:creationId xmlns:a16="http://schemas.microsoft.com/office/drawing/2014/main" id="{A6999015-9696-AF13-016C-2521D290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060" y="1354221"/>
            <a:ext cx="2958641" cy="43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4273E7-39BD-3035-017B-008F2EB33B92}"/>
              </a:ext>
            </a:extLst>
          </p:cNvPr>
          <p:cNvSpPr txBox="1"/>
          <p:nvPr/>
        </p:nvSpPr>
        <p:spPr>
          <a:xfrm>
            <a:off x="5634990" y="57773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</a:t>
            </a:r>
            <a:r>
              <a:rPr lang="en-US" sz="1400" i="1" dirty="0" err="1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DancingPhilosopher</a:t>
            </a:r>
            <a:r>
              <a:rPr lang="en-US" sz="1400" i="1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Own work, CC BY-SA 4.0</a:t>
            </a:r>
            <a:endParaRPr lang="en-US" sz="1400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95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FAF9D845-1D7D-4A88-86ED-B45A77144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934F2A62-CB96-44B7-9829-3BEA927D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67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AB4C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3072D-8130-3D7C-BE8D-E29967B2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788595"/>
            <a:ext cx="4014395" cy="3525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spc="-40" dirty="0">
                <a:solidFill>
                  <a:srgbClr val="FFFFFF"/>
                </a:solidFill>
              </a:rPr>
              <a:t>Transformers:</a:t>
            </a:r>
            <a:br>
              <a:rPr lang="en-US" sz="4400" spc="-40" dirty="0">
                <a:solidFill>
                  <a:srgbClr val="FFFFFF"/>
                </a:solidFill>
              </a:rPr>
            </a:br>
            <a:r>
              <a:rPr lang="en-US" sz="4400" spc="-40" dirty="0">
                <a:solidFill>
                  <a:srgbClr val="FFFFFF"/>
                </a:solidFill>
              </a:rPr>
              <a:t>more than meets the eye</a:t>
            </a:r>
          </a:p>
        </p:txBody>
      </p:sp>
      <p:pic>
        <p:nvPicPr>
          <p:cNvPr id="10242" name="Picture 2" descr="The Transformer Model - MachineLearningMastery.com">
            <a:extLst>
              <a:ext uri="{FF2B5EF4-FFF2-40B4-BE49-F238E27FC236}">
                <a16:creationId xmlns:a16="http://schemas.microsoft.com/office/drawing/2014/main" id="{10552F37-62E5-FB2C-D802-C526DFAF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3493" y="213439"/>
            <a:ext cx="4169263" cy="58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E0049-89C6-C349-B42D-7B793005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58676-B4A7-89B4-F1CA-206034349371}"/>
              </a:ext>
            </a:extLst>
          </p:cNvPr>
          <p:cNvSpPr txBox="1"/>
          <p:nvPr/>
        </p:nvSpPr>
        <p:spPr>
          <a:xfrm>
            <a:off x="7382859" y="6088310"/>
            <a:ext cx="249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Transformer architecture,</a:t>
            </a:r>
          </a:p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Vaswani et al., 2016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5C448A-EE6C-053D-9F71-D152E44572C8}"/>
              </a:ext>
            </a:extLst>
          </p:cNvPr>
          <p:cNvGrpSpPr/>
          <p:nvPr/>
        </p:nvGrpSpPr>
        <p:grpSpPr>
          <a:xfrm>
            <a:off x="905820" y="3429000"/>
            <a:ext cx="2183400" cy="1086120"/>
            <a:chOff x="1660200" y="3344640"/>
            <a:chExt cx="2183400" cy="10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14:cNvPr>
                <p14:cNvContentPartPr/>
                <p14:nvPr/>
              </p14:nvContentPartPr>
              <p14:xfrm>
                <a:off x="1660200" y="3639840"/>
                <a:ext cx="779040" cy="790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C6D75D-F990-55B7-0FF4-386D0A2D55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7171" y="3576840"/>
                  <a:ext cx="904738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14:cNvPr>
                <p14:cNvContentPartPr/>
                <p14:nvPr/>
              </p14:nvContentPartPr>
              <p14:xfrm>
                <a:off x="2593680" y="3904080"/>
                <a:ext cx="255960" cy="266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4355C90-1CF3-BEC0-A81F-E323765CD6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0680" y="3841080"/>
                  <a:ext cx="381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14:cNvPr>
                <p14:cNvContentPartPr/>
                <p14:nvPr/>
              </p14:nvContentPartPr>
              <p14:xfrm>
                <a:off x="3102000" y="3739200"/>
                <a:ext cx="395640" cy="254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E9996D-C0F1-B3B0-1E66-D2C8553B91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9000" y="3676111"/>
                  <a:ext cx="521280" cy="380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14:cNvPr>
                <p14:cNvContentPartPr/>
                <p14:nvPr/>
              </p14:nvContentPartPr>
              <p14:xfrm>
                <a:off x="3839640" y="3788880"/>
                <a:ext cx="3960" cy="73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FFCB42-24C5-CAB8-E99E-BE4B8573AB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70340" y="3725880"/>
                  <a:ext cx="142164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14:cNvPr>
                <p14:cNvContentPartPr/>
                <p14:nvPr/>
              </p14:nvContentPartPr>
              <p14:xfrm>
                <a:off x="3628680" y="3344640"/>
                <a:ext cx="81720" cy="199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C8E4F1-7508-293D-DAA4-D390033760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5956" y="3281640"/>
                  <a:ext cx="206809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5395BC-223A-E6E8-5DA4-C30ACFA0B903}"/>
              </a:ext>
            </a:extLst>
          </p:cNvPr>
          <p:cNvGrpSpPr/>
          <p:nvPr/>
        </p:nvGrpSpPr>
        <p:grpSpPr>
          <a:xfrm>
            <a:off x="3411960" y="3022080"/>
            <a:ext cx="1176120" cy="835200"/>
            <a:chOff x="3411960" y="3022080"/>
            <a:chExt cx="1176120" cy="83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8DC9D8-7E5C-C18D-02B7-E4BBC58F3F21}"/>
                    </a:ext>
                  </a:extLst>
                </p14:cNvPr>
                <p14:cNvContentPartPr/>
                <p14:nvPr/>
              </p14:nvContentPartPr>
              <p14:xfrm>
                <a:off x="3411960" y="3022080"/>
                <a:ext cx="859680" cy="835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8DC9D8-7E5C-C18D-02B7-E4BBC58F3F2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49320" y="2959080"/>
                  <a:ext cx="98532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72BD85-6700-A81A-4F98-9F5F0A17D9A1}"/>
                    </a:ext>
                  </a:extLst>
                </p14:cNvPr>
                <p14:cNvContentPartPr/>
                <p14:nvPr/>
              </p14:nvContentPartPr>
              <p14:xfrm>
                <a:off x="4580160" y="3590160"/>
                <a:ext cx="7920" cy="122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72BD85-6700-A81A-4F98-9F5F0A17D9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17520" y="3527160"/>
                  <a:ext cx="133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8AD5D04-383C-D7C9-1A49-CD7117336E75}"/>
                    </a:ext>
                  </a:extLst>
                </p14:cNvPr>
                <p14:cNvContentPartPr/>
                <p14:nvPr/>
              </p14:nvContentPartPr>
              <p14:xfrm>
                <a:off x="4344360" y="3108480"/>
                <a:ext cx="152280" cy="355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8AD5D04-383C-D7C9-1A49-CD7117336E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81360" y="3045840"/>
                  <a:ext cx="277920" cy="48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476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9055A8-6754-4F27-8010-BF142982D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3BEA8DC-D85D-47C5-A352-5FA38C661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ligned barbell plates">
            <a:extLst>
              <a:ext uri="{FF2B5EF4-FFF2-40B4-BE49-F238E27FC236}">
                <a16:creationId xmlns:a16="http://schemas.microsoft.com/office/drawing/2014/main" id="{7AED8955-4E35-E586-B300-E44ED62A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" r="36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39B1D89-E1A5-4FF7-9AE5-EA1EA5892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241963" y="0"/>
            <a:ext cx="8950035" cy="6858000"/>
          </a:xfrm>
          <a:prstGeom prst="rect">
            <a:avLst/>
          </a:prstGeo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E7B7D-BA83-68C3-0331-5C825B3F2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753035"/>
            <a:ext cx="6539345" cy="3758006"/>
          </a:xfrm>
          <a:solidFill>
            <a:schemeClr val="tx1">
              <a:lumMod val="85000"/>
              <a:lumOff val="15000"/>
              <a:alpha val="41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Pretraining</a:t>
            </a:r>
            <a:b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</a:t>
            </a:r>
            <a:b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800" b="1" kern="1200" spc="-4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Fine-Tuning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8D5F8D-B6BE-6B99-4316-A90DB17B8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22F022-211C-4882-844C-086FEA6806AA}" type="slidenum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  <a:defRPr/>
              </a:pPr>
              <a:t>57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3724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631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944F-98B2-34BF-A1FC-9E228746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Generative Pretrained Transformer (GPT)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91A1-7028-E339-EA1A-CC7B353E1E5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Generative Pretrained Transformer (GPT)</a:t>
            </a:r>
          </a:p>
          <a:p>
            <a:r>
              <a:rPr lang="en-US" dirty="0"/>
              <a:t>Bidirectional Encoder Representations from Transformers (BERT)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66464-9FBA-ECAE-15F8-683DFFE0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71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B016-58D9-423E-B014-503FF1D9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040AA-6C13-BE5F-0B74-9BE64620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CFC2B4-237B-9E7B-A3BE-68A4999B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" y="1802039"/>
            <a:ext cx="3293323" cy="37873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15D386-085C-84C8-BB56-EE2D0C9B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525" y="1802039"/>
            <a:ext cx="7199254" cy="35394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2A3A44-8F94-D401-651F-17E060FF97FE}"/>
              </a:ext>
            </a:extLst>
          </p:cNvPr>
          <p:cNvSpPr txBox="1"/>
          <p:nvPr/>
        </p:nvSpPr>
        <p:spPr>
          <a:xfrm>
            <a:off x="6780879" y="5505384"/>
            <a:ext cx="249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Using code by Daniel Bourke</a:t>
            </a:r>
          </a:p>
        </p:txBody>
      </p:sp>
    </p:spTree>
    <p:extLst>
      <p:ext uri="{BB962C8B-B14F-4D97-AF65-F5344CB8AC3E}">
        <p14:creationId xmlns:p14="http://schemas.microsoft.com/office/powerpoint/2010/main" val="2812820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944F-98B2-34BF-A1FC-9E228746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Bidirectional Encoder Representations from Transformers (BERT)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91A1-7028-E339-EA1A-CC7B353E1E5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Generative Pretrained Transformer (GPT)</a:t>
            </a:r>
          </a:p>
          <a:p>
            <a:r>
              <a:rPr lang="en-US" dirty="0"/>
              <a:t>Bidirectional Encoder Representations from Transformers (BERT)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66464-9FBA-ECAE-15F8-683DFFE0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73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300" dirty="0"/>
              <a:t>Adapting your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025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Reinforcement Learning from Human Feedback (RLHF)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573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Reward Models (RBRMs)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456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 Teaming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932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656-3A95-F214-86BD-81CF8F51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19CD-FAF6-B103-EC57-A7DDB8B57F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58A8-BA3B-51D7-E00A-DF17A963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410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50BA-00EB-9023-ECF7-58EA76F7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1052A-BB29-0FA1-2E78-EF35C39B455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J. Dancker. A Brief Introduction to Recurrent Neural Networks, </a:t>
            </a:r>
            <a:r>
              <a:rPr lang="en-US" sz="1200" dirty="0">
                <a:hlinkClick r:id="rId2"/>
              </a:rPr>
              <a:t>https://towardsdatascience.com/a-brief-introduction-to-recurrent-neural-networks-638f64a61ff4</a:t>
            </a:r>
            <a:r>
              <a:rPr lang="en-US" sz="1200" dirty="0"/>
              <a:t> </a:t>
            </a:r>
          </a:p>
          <a:p>
            <a:r>
              <a:rPr lang="en-US" sz="1200" dirty="0"/>
              <a:t>A. Dertat. Applied Deep Learning – Part 3: Autoencoders, </a:t>
            </a:r>
            <a:r>
              <a:rPr lang="en-US" sz="1200" dirty="0">
                <a:hlinkClick r:id="rId3"/>
              </a:rPr>
              <a:t>https://towardsdatascience.com/applied-deep-learning-part-3-autoencoders-1c083af4d798</a:t>
            </a:r>
            <a:r>
              <a:rPr lang="en-US" sz="1200" dirty="0"/>
              <a:t> </a:t>
            </a:r>
          </a:p>
          <a:p>
            <a:r>
              <a:rPr lang="en-US" sz="1200" dirty="0"/>
              <a:t>A. Vaswani et al., Attention Is All You Need. </a:t>
            </a:r>
            <a:r>
              <a:rPr lang="en-US" sz="1200" dirty="0" err="1"/>
              <a:t>arXiv</a:t>
            </a:r>
            <a:r>
              <a:rPr lang="en-US" sz="1200" dirty="0"/>
              <a:t>, 2017. </a:t>
            </a:r>
            <a:r>
              <a:rPr lang="en-US" sz="1200" dirty="0" err="1"/>
              <a:t>doi</a:t>
            </a:r>
            <a:r>
              <a:rPr lang="en-US" sz="1200" dirty="0"/>
              <a:t>: 10.48550/ARXIV.1706.03762.</a:t>
            </a:r>
          </a:p>
          <a:p>
            <a:r>
              <a:rPr lang="en-US" sz="1200" dirty="0"/>
              <a:t>I. </a:t>
            </a:r>
            <a:r>
              <a:rPr lang="en-US" sz="1200" dirty="0" err="1"/>
              <a:t>Sutskever</a:t>
            </a:r>
            <a:r>
              <a:rPr lang="en-US" sz="1200" dirty="0"/>
              <a:t>, O. </a:t>
            </a:r>
            <a:r>
              <a:rPr lang="en-US" sz="1200" dirty="0" err="1"/>
              <a:t>Vinyals</a:t>
            </a:r>
            <a:r>
              <a:rPr lang="en-US" sz="1200" dirty="0"/>
              <a:t>, and Q. V. Le, Sequence to Sequence Learning with Neural Networks. 2014.</a:t>
            </a:r>
          </a:p>
          <a:p>
            <a:r>
              <a:rPr lang="en-US" sz="1200" dirty="0"/>
              <a:t>A. Zhang, Z. C. Lipton, M. Li, and A. J. </a:t>
            </a:r>
            <a:r>
              <a:rPr lang="en-US" sz="1200" dirty="0" err="1"/>
              <a:t>Smola</a:t>
            </a:r>
            <a:r>
              <a:rPr lang="en-US" sz="1200" dirty="0"/>
              <a:t>, Dive into Deep Learning. 2021.</a:t>
            </a:r>
          </a:p>
          <a:p>
            <a:r>
              <a:rPr lang="en-US" sz="1200" dirty="0"/>
              <a:t>J. Starmer. Transformer Neural Networks, ChatGPT’s foundation, Clearly Explained!!! </a:t>
            </a:r>
            <a:r>
              <a:rPr lang="en-US" sz="1200" dirty="0" err="1"/>
              <a:t>StatQuest</a:t>
            </a:r>
            <a:r>
              <a:rPr lang="en-US" sz="1200" dirty="0"/>
              <a:t> with Josh Starmer. YouTube. 2023. </a:t>
            </a:r>
            <a:r>
              <a:rPr lang="en-US" sz="1200" dirty="0">
                <a:hlinkClick r:id="rId4"/>
              </a:rPr>
              <a:t>https://www.youtube.com/watch?v=zxQyTK8quyY&amp;ab_channel=StatQuestwithJoshStarmer</a:t>
            </a:r>
            <a:r>
              <a:rPr lang="en-US" sz="1200" dirty="0"/>
              <a:t> </a:t>
            </a:r>
          </a:p>
          <a:p>
            <a:r>
              <a:rPr lang="en-US" sz="1200" dirty="0"/>
              <a:t>D. </a:t>
            </a:r>
            <a:r>
              <a:rPr lang="en-US" sz="1200" dirty="0" err="1"/>
              <a:t>Bahdanau</a:t>
            </a:r>
            <a:r>
              <a:rPr lang="en-US" sz="1200" dirty="0"/>
              <a:t>, K. Cho, and Y. Bengio, Neural Machine Translation by Jointly Learning to Align and Translate. 2016.</a:t>
            </a:r>
          </a:p>
          <a:p>
            <a:r>
              <a:rPr lang="en-US" sz="1200" dirty="0"/>
              <a:t>J. Simon. Large Language Models: A New Moore’s Law?, Hugging Face, 2021. </a:t>
            </a:r>
            <a:r>
              <a:rPr lang="en-US" sz="1200" dirty="0">
                <a:hlinkClick r:id="rId5"/>
              </a:rPr>
              <a:t>https://huggingface.co/blog/large-language-models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7815D-E859-9A7F-D4E8-32EFC1F3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09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77001" y="4947313"/>
            <a:ext cx="7700617" cy="140903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446252" y="386989"/>
            <a:ext cx="2443495" cy="3758334"/>
          </a:xfrm>
        </p:spPr>
        <p:txBody>
          <a:bodyPr/>
          <a:lstStyle/>
          <a:p>
            <a:r>
              <a:rPr lang="en-US" dirty="0"/>
              <a:t>Presenter name</a:t>
            </a:r>
          </a:p>
          <a:p>
            <a:endParaRPr lang="en-US" dirty="0"/>
          </a:p>
          <a:p>
            <a:r>
              <a:rPr lang="en-US" dirty="0"/>
              <a:t>Email address</a:t>
            </a:r>
          </a:p>
          <a:p>
            <a:endParaRPr lang="en-US" dirty="0"/>
          </a:p>
          <a:p>
            <a:r>
              <a:rPr lang="en-US" dirty="0"/>
              <a:t>Website</a:t>
            </a:r>
          </a:p>
        </p:txBody>
      </p:sp>
      <p:pic>
        <p:nvPicPr>
          <p:cNvPr id="52" name="Picture Placeholder 51" descr="A picture containing sky, outdoor, mountain, nature, star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532313"/>
          </a:xfrm>
        </p:spPr>
      </p:pic>
      <p:pic>
        <p:nvPicPr>
          <p:cNvPr id="58" name="Picture Placeholder 57" descr="A picture containing mountain, sky, outdoor,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532313"/>
            <a:ext cx="3048000" cy="232568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B016-58D9-423E-B014-503FF1D9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040AA-6C13-BE5F-0B74-9BE64620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4DD6E-DCAE-0E73-3CEF-65705F54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7234" y="1874520"/>
            <a:ext cx="3141789" cy="369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6ECF7-1364-16C4-EF78-CD955830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8525" y="1802039"/>
            <a:ext cx="7199253" cy="353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F4CFC-CB30-2136-DF1E-127D1B5A864D}"/>
              </a:ext>
            </a:extLst>
          </p:cNvPr>
          <p:cNvSpPr txBox="1"/>
          <p:nvPr/>
        </p:nvSpPr>
        <p:spPr>
          <a:xfrm>
            <a:off x="6780879" y="5505384"/>
            <a:ext cx="249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2">
                    <a:lumMod val="75000"/>
                  </a:schemeClr>
                </a:solidFill>
              </a:rPr>
              <a:t>Using code by Daniel Bourke</a:t>
            </a:r>
          </a:p>
        </p:txBody>
      </p:sp>
    </p:spTree>
    <p:extLst>
      <p:ext uri="{BB962C8B-B14F-4D97-AF65-F5344CB8AC3E}">
        <p14:creationId xmlns:p14="http://schemas.microsoft.com/office/powerpoint/2010/main" val="371530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D7B68-BCB9-D062-61D4-EBCF257E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9458163D-0D0A-997B-ECB7-D2542E12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21" y="532773"/>
            <a:ext cx="6891836" cy="57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8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DD3D5-A876-3E2C-CEAB-5CDE3491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D815C-8BF3-4ECF-A945-A2A7C2983AF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C8BBD-DE35-175C-8884-788CF98A4D68}"/>
              </a:ext>
            </a:extLst>
          </p:cNvPr>
          <p:cNvSpPr txBox="1"/>
          <p:nvPr/>
        </p:nvSpPr>
        <p:spPr>
          <a:xfrm>
            <a:off x="1584960" y="853440"/>
            <a:ext cx="902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[8, 7, 2, 4, 5, 3, 2, 1] </a:t>
            </a:r>
          </a:p>
        </p:txBody>
      </p:sp>
    </p:spTree>
    <p:extLst>
      <p:ext uri="{BB962C8B-B14F-4D97-AF65-F5344CB8AC3E}">
        <p14:creationId xmlns:p14="http://schemas.microsoft.com/office/powerpoint/2010/main" val="2968985917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{8AFF1131-387E-44C5-91BF-36C924E78793}tf89117832_win32</Template>
  <TotalTime>10270</TotalTime>
  <Words>1492</Words>
  <Application>Microsoft Office PowerPoint</Application>
  <PresentationFormat>Widescreen</PresentationFormat>
  <Paragraphs>437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Avenir Next LT Pro</vt:lpstr>
      <vt:lpstr>Calibri</vt:lpstr>
      <vt:lpstr>Cambria Math</vt:lpstr>
      <vt:lpstr>ColorBlockVTI</vt:lpstr>
      <vt:lpstr>Language Generation with Neural Networks</vt:lpstr>
      <vt:lpstr>Neural Networks</vt:lpstr>
      <vt:lpstr>PowerPoint Presentation</vt:lpstr>
      <vt:lpstr>Embedding</vt:lpstr>
      <vt:lpstr>PowerPoint Presentation</vt:lpstr>
      <vt:lpstr>Nonlinearity</vt:lpstr>
      <vt:lpstr>Nonlinearity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Probability, Odds,  and Logits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 Variable Length Input?</vt:lpstr>
      <vt:lpstr>Recurrent Neural Networks (RNNs)</vt:lpstr>
      <vt:lpstr>Recurrent Neural Networks (RNN)</vt:lpstr>
      <vt:lpstr>Bidirectional RNNs</vt:lpstr>
      <vt:lpstr>Problem  Variable Length Output  &amp; Causality</vt:lpstr>
      <vt:lpstr>Example: Translation</vt:lpstr>
      <vt:lpstr>Language Generation</vt:lpstr>
      <vt:lpstr>Autoencoders? VAEs?</vt:lpstr>
      <vt:lpstr>GANs? Diffusion Models?</vt:lpstr>
      <vt:lpstr>Actually… Classification</vt:lpstr>
      <vt:lpstr>PowerPoint Presentation</vt:lpstr>
      <vt:lpstr>Encoder-Decoders!</vt:lpstr>
      <vt:lpstr>Encoding (RNN)</vt:lpstr>
      <vt:lpstr>Preparing to Decode (RNN)</vt:lpstr>
      <vt:lpstr>Decoding (RNN)</vt:lpstr>
      <vt:lpstr>Decoding (RNN)</vt:lpstr>
      <vt:lpstr>Decoding (RNN)</vt:lpstr>
      <vt:lpstr>Decoding (RNN)</vt:lpstr>
      <vt:lpstr>Decoding (RNN)</vt:lpstr>
      <vt:lpstr>Decoding (RNN)</vt:lpstr>
      <vt:lpstr>Another Example</vt:lpstr>
      <vt:lpstr>seq2seq</vt:lpstr>
      <vt:lpstr>Transformers: more than meets the eye</vt:lpstr>
      <vt:lpstr>Positional Encoding</vt:lpstr>
      <vt:lpstr>PowerPoint Presentation</vt:lpstr>
      <vt:lpstr>Attention</vt:lpstr>
      <vt:lpstr>Keys, Values, and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Attention in Transformers</vt:lpstr>
      <vt:lpstr>Transformers: more than meets the eye</vt:lpstr>
      <vt:lpstr>Pretraining and Fine-Tuning</vt:lpstr>
      <vt:lpstr>Pretraining</vt:lpstr>
      <vt:lpstr>Generative Pretrained Transformer (GPT)</vt:lpstr>
      <vt:lpstr>Bidirectional Encoder Representations from Transformers (BERT)</vt:lpstr>
      <vt:lpstr>Adapting your Model</vt:lpstr>
      <vt:lpstr>Reinforcement Learning from Human Feedback (RLHF)</vt:lpstr>
      <vt:lpstr>Rule-based Reward Models (RBRMs)</vt:lpstr>
      <vt:lpstr>Red Teaming</vt:lpstr>
      <vt:lpstr>Exploits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Modelling with Neural Networks</dc:title>
  <dc:creator>Eric Zander</dc:creator>
  <cp:lastModifiedBy>Eric Zander</cp:lastModifiedBy>
  <cp:revision>16</cp:revision>
  <dcterms:created xsi:type="dcterms:W3CDTF">2023-10-14T22:19:11Z</dcterms:created>
  <dcterms:modified xsi:type="dcterms:W3CDTF">2023-10-22T01:29:12Z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